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3.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 id="2147483696" r:id="rId5"/>
    <p:sldMasterId id="2147483708" r:id="rId6"/>
    <p:sldMasterId id="2147483720" r:id="rId7"/>
    <p:sldMasterId id="2147483732" r:id="rId8"/>
    <p:sldMasterId id="2147483744" r:id="rId9"/>
    <p:sldMasterId id="2147483756" r:id="rId10"/>
    <p:sldMasterId id="2147483768" r:id="rId11"/>
    <p:sldMasterId id="2147483780" r:id="rId12"/>
    <p:sldMasterId id="2147483792" r:id="rId13"/>
    <p:sldMasterId id="2147483804" r:id="rId14"/>
    <p:sldMasterId id="2147483816" r:id="rId15"/>
    <p:sldMasterId id="2147483828" r:id="rId16"/>
    <p:sldMasterId id="2147483840" r:id="rId17"/>
  </p:sldMasterIdLst>
  <p:notesMasterIdLst>
    <p:notesMasterId r:id="rId105"/>
  </p:notesMasterIdLst>
  <p:sldIdLst>
    <p:sldId id="259" r:id="rId18"/>
    <p:sldId id="262" r:id="rId19"/>
    <p:sldId id="265" r:id="rId20"/>
    <p:sldId id="268" r:id="rId21"/>
    <p:sldId id="271" r:id="rId22"/>
    <p:sldId id="274" r:id="rId23"/>
    <p:sldId id="277" r:id="rId24"/>
    <p:sldId id="280" r:id="rId25"/>
    <p:sldId id="283" r:id="rId26"/>
    <p:sldId id="286" r:id="rId27"/>
    <p:sldId id="289" r:id="rId28"/>
    <p:sldId id="292" r:id="rId29"/>
    <p:sldId id="295" r:id="rId30"/>
    <p:sldId id="298" r:id="rId31"/>
    <p:sldId id="301" r:id="rId32"/>
    <p:sldId id="304" r:id="rId33"/>
    <p:sldId id="307" r:id="rId34"/>
    <p:sldId id="310" r:id="rId35"/>
    <p:sldId id="313" r:id="rId36"/>
    <p:sldId id="516" r:id="rId37"/>
    <p:sldId id="316" r:id="rId38"/>
    <p:sldId id="319" r:id="rId39"/>
    <p:sldId id="322" r:id="rId40"/>
    <p:sldId id="325" r:id="rId41"/>
    <p:sldId id="328" r:id="rId42"/>
    <p:sldId id="512" r:id="rId43"/>
    <p:sldId id="513" r:id="rId44"/>
    <p:sldId id="331" r:id="rId45"/>
    <p:sldId id="334" r:id="rId46"/>
    <p:sldId id="337" r:id="rId47"/>
    <p:sldId id="340" r:id="rId48"/>
    <p:sldId id="343" r:id="rId49"/>
    <p:sldId id="346" r:id="rId50"/>
    <p:sldId id="349" r:id="rId51"/>
    <p:sldId id="352" r:id="rId52"/>
    <p:sldId id="355" r:id="rId53"/>
    <p:sldId id="358" r:id="rId54"/>
    <p:sldId id="361" r:id="rId55"/>
    <p:sldId id="364" r:id="rId56"/>
    <p:sldId id="367" r:id="rId57"/>
    <p:sldId id="370" r:id="rId58"/>
    <p:sldId id="373" r:id="rId59"/>
    <p:sldId id="376" r:id="rId60"/>
    <p:sldId id="379" r:id="rId61"/>
    <p:sldId id="445" r:id="rId62"/>
    <p:sldId id="448" r:id="rId63"/>
    <p:sldId id="451" r:id="rId64"/>
    <p:sldId id="454" r:id="rId65"/>
    <p:sldId id="457" r:id="rId66"/>
    <p:sldId id="460" r:id="rId67"/>
    <p:sldId id="463" r:id="rId68"/>
    <p:sldId id="469" r:id="rId69"/>
    <p:sldId id="472" r:id="rId70"/>
    <p:sldId id="475" r:id="rId71"/>
    <p:sldId id="478" r:id="rId72"/>
    <p:sldId id="481" r:id="rId73"/>
    <p:sldId id="517" r:id="rId74"/>
    <p:sldId id="514" r:id="rId75"/>
    <p:sldId id="515" r:id="rId76"/>
    <p:sldId id="484" r:id="rId77"/>
    <p:sldId id="487" r:id="rId78"/>
    <p:sldId id="382" r:id="rId79"/>
    <p:sldId id="385" r:id="rId80"/>
    <p:sldId id="388" r:id="rId81"/>
    <p:sldId id="391" r:id="rId82"/>
    <p:sldId id="397" r:id="rId83"/>
    <p:sldId id="400" r:id="rId84"/>
    <p:sldId id="403" r:id="rId85"/>
    <p:sldId id="406" r:id="rId86"/>
    <p:sldId id="409" r:id="rId87"/>
    <p:sldId id="412" r:id="rId88"/>
    <p:sldId id="415" r:id="rId89"/>
    <p:sldId id="418" r:id="rId90"/>
    <p:sldId id="421" r:id="rId91"/>
    <p:sldId id="424" r:id="rId92"/>
    <p:sldId id="430" r:id="rId93"/>
    <p:sldId id="442" r:id="rId94"/>
    <p:sldId id="490" r:id="rId95"/>
    <p:sldId id="493" r:id="rId96"/>
    <p:sldId id="496" r:id="rId97"/>
    <p:sldId id="499" r:id="rId98"/>
    <p:sldId id="502" r:id="rId99"/>
    <p:sldId id="505" r:id="rId100"/>
    <p:sldId id="508" r:id="rId101"/>
    <p:sldId id="518" r:id="rId102"/>
    <p:sldId id="256" r:id="rId103"/>
    <p:sldId id="511" r:id="rId104"/>
  </p:sldIdLst>
  <p:sldSz cx="12192000" cy="6858000"/>
  <p:notesSz cx="6858000" cy="9144000"/>
  <p:custDataLst>
    <p:tags r:id="rId10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1A4DFB7-C1D7-4E76-B870-C4D9E595E3ED}">
          <p14:sldIdLst>
            <p14:sldId id="259"/>
            <p14:sldId id="262"/>
            <p14:sldId id="265"/>
            <p14:sldId id="268"/>
            <p14:sldId id="271"/>
            <p14:sldId id="274"/>
            <p14:sldId id="277"/>
            <p14:sldId id="280"/>
            <p14:sldId id="283"/>
            <p14:sldId id="286"/>
            <p14:sldId id="289"/>
            <p14:sldId id="292"/>
            <p14:sldId id="295"/>
            <p14:sldId id="298"/>
            <p14:sldId id="301"/>
            <p14:sldId id="304"/>
            <p14:sldId id="307"/>
            <p14:sldId id="310"/>
            <p14:sldId id="313"/>
            <p14:sldId id="516"/>
            <p14:sldId id="316"/>
            <p14:sldId id="319"/>
            <p14:sldId id="322"/>
            <p14:sldId id="325"/>
            <p14:sldId id="328"/>
            <p14:sldId id="512"/>
            <p14:sldId id="513"/>
            <p14:sldId id="331"/>
          </p14:sldIdLst>
        </p14:section>
        <p14:section name="Tharaka" id="{24F69D84-8AB3-4C6B-9704-D80C7B188A79}">
          <p14:sldIdLst>
            <p14:sldId id="334"/>
            <p14:sldId id="337"/>
            <p14:sldId id="340"/>
            <p14:sldId id="343"/>
            <p14:sldId id="346"/>
            <p14:sldId id="349"/>
            <p14:sldId id="352"/>
            <p14:sldId id="355"/>
            <p14:sldId id="358"/>
            <p14:sldId id="361"/>
            <p14:sldId id="364"/>
            <p14:sldId id="367"/>
            <p14:sldId id="370"/>
            <p14:sldId id="373"/>
            <p14:sldId id="376"/>
            <p14:sldId id="379"/>
          </p14:sldIdLst>
        </p14:section>
        <p14:section name="Rathnayake" id="{F08807C2-1D81-43A7-A2F2-95F45971E510}">
          <p14:sldIdLst>
            <p14:sldId id="445"/>
            <p14:sldId id="448"/>
            <p14:sldId id="451"/>
            <p14:sldId id="454"/>
            <p14:sldId id="457"/>
            <p14:sldId id="460"/>
            <p14:sldId id="463"/>
            <p14:sldId id="469"/>
            <p14:sldId id="472"/>
            <p14:sldId id="475"/>
            <p14:sldId id="478"/>
            <p14:sldId id="481"/>
            <p14:sldId id="517"/>
            <p14:sldId id="514"/>
            <p14:sldId id="515"/>
            <p14:sldId id="484"/>
            <p14:sldId id="487"/>
          </p14:sldIdLst>
        </p14:section>
        <p14:section name="Dilanka" id="{46F6A6F0-2B8C-42A7-9360-25275B089927}">
          <p14:sldIdLst>
            <p14:sldId id="382"/>
            <p14:sldId id="385"/>
            <p14:sldId id="388"/>
            <p14:sldId id="391"/>
            <p14:sldId id="397"/>
            <p14:sldId id="400"/>
            <p14:sldId id="403"/>
            <p14:sldId id="406"/>
            <p14:sldId id="409"/>
            <p14:sldId id="412"/>
            <p14:sldId id="415"/>
            <p14:sldId id="418"/>
            <p14:sldId id="421"/>
            <p14:sldId id="424"/>
            <p14:sldId id="430"/>
            <p14:sldId id="442"/>
          </p14:sldIdLst>
        </p14:section>
        <p14:section name="Best practices" id="{DF239E07-EAAE-4B33-8EC6-20743B6AE04C}">
          <p14:sldIdLst>
            <p14:sldId id="490"/>
            <p14:sldId id="493"/>
            <p14:sldId id="496"/>
          </p14:sldIdLst>
        </p14:section>
        <p14:section name="Commercialization" id="{B0AF0319-3CC0-4CCB-AC38-3FFB13428A97}">
          <p14:sldIdLst>
            <p14:sldId id="499"/>
            <p14:sldId id="502"/>
            <p14:sldId id="505"/>
            <p14:sldId id="508"/>
            <p14:sldId id="518"/>
            <p14:sldId id="256"/>
            <p14:sldId id="51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ABF024-765C-441F-A35D-C1FE66F07F4D}" v="590" dt="2021-10-17T07:16:26.9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16" y="54"/>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21" Type="http://schemas.openxmlformats.org/officeDocument/2006/relationships/slide" Target="slides/slide4.xml"/><Relationship Id="rId42" Type="http://schemas.openxmlformats.org/officeDocument/2006/relationships/slide" Target="slides/slide25.xml"/><Relationship Id="rId47" Type="http://schemas.openxmlformats.org/officeDocument/2006/relationships/slide" Target="slides/slide30.xml"/><Relationship Id="rId63" Type="http://schemas.openxmlformats.org/officeDocument/2006/relationships/slide" Target="slides/slide46.xml"/><Relationship Id="rId68" Type="http://schemas.openxmlformats.org/officeDocument/2006/relationships/slide" Target="slides/slide51.xml"/><Relationship Id="rId84" Type="http://schemas.openxmlformats.org/officeDocument/2006/relationships/slide" Target="slides/slide67.xml"/><Relationship Id="rId89" Type="http://schemas.openxmlformats.org/officeDocument/2006/relationships/slide" Target="slides/slide72.xml"/><Relationship Id="rId16" Type="http://schemas.openxmlformats.org/officeDocument/2006/relationships/slideMaster" Target="slideMasters/slideMaster13.xml"/><Relationship Id="rId107" Type="http://schemas.openxmlformats.org/officeDocument/2006/relationships/presProps" Target="presProps.xml"/><Relationship Id="rId11" Type="http://schemas.openxmlformats.org/officeDocument/2006/relationships/slideMaster" Target="slideMasters/slideMaster8.xml"/><Relationship Id="rId32" Type="http://schemas.openxmlformats.org/officeDocument/2006/relationships/slide" Target="slides/slide15.xml"/><Relationship Id="rId37" Type="http://schemas.openxmlformats.org/officeDocument/2006/relationships/slide" Target="slides/slide20.xml"/><Relationship Id="rId53" Type="http://schemas.openxmlformats.org/officeDocument/2006/relationships/slide" Target="slides/slide36.xml"/><Relationship Id="rId58" Type="http://schemas.openxmlformats.org/officeDocument/2006/relationships/slide" Target="slides/slide41.xml"/><Relationship Id="rId74" Type="http://schemas.openxmlformats.org/officeDocument/2006/relationships/slide" Target="slides/slide57.xml"/><Relationship Id="rId79" Type="http://schemas.openxmlformats.org/officeDocument/2006/relationships/slide" Target="slides/slide62.xml"/><Relationship Id="rId102" Type="http://schemas.openxmlformats.org/officeDocument/2006/relationships/slide" Target="slides/slide85.xml"/><Relationship Id="rId5" Type="http://schemas.openxmlformats.org/officeDocument/2006/relationships/slideMaster" Target="slideMasters/slideMaster2.xml"/><Relationship Id="rId90" Type="http://schemas.openxmlformats.org/officeDocument/2006/relationships/slide" Target="slides/slide73.xml"/><Relationship Id="rId95" Type="http://schemas.openxmlformats.org/officeDocument/2006/relationships/slide" Target="slides/slide78.xml"/><Relationship Id="rId22" Type="http://schemas.openxmlformats.org/officeDocument/2006/relationships/slide" Target="slides/slide5.xml"/><Relationship Id="rId27" Type="http://schemas.openxmlformats.org/officeDocument/2006/relationships/slide" Target="slides/slide10.xml"/><Relationship Id="rId43" Type="http://schemas.openxmlformats.org/officeDocument/2006/relationships/slide" Target="slides/slide26.xml"/><Relationship Id="rId48" Type="http://schemas.openxmlformats.org/officeDocument/2006/relationships/slide" Target="slides/slide31.xml"/><Relationship Id="rId64" Type="http://schemas.openxmlformats.org/officeDocument/2006/relationships/slide" Target="slides/slide47.xml"/><Relationship Id="rId69" Type="http://schemas.openxmlformats.org/officeDocument/2006/relationships/slide" Target="slides/slide52.xml"/><Relationship Id="rId80" Type="http://schemas.openxmlformats.org/officeDocument/2006/relationships/slide" Target="slides/slide63.xml"/><Relationship Id="rId85" Type="http://schemas.openxmlformats.org/officeDocument/2006/relationships/slide" Target="slides/slide68.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33" Type="http://schemas.openxmlformats.org/officeDocument/2006/relationships/slide" Target="slides/slide16.xml"/><Relationship Id="rId38" Type="http://schemas.openxmlformats.org/officeDocument/2006/relationships/slide" Target="slides/slide21.xml"/><Relationship Id="rId59" Type="http://schemas.openxmlformats.org/officeDocument/2006/relationships/slide" Target="slides/slide42.xml"/><Relationship Id="rId103" Type="http://schemas.openxmlformats.org/officeDocument/2006/relationships/slide" Target="slides/slide86.xml"/><Relationship Id="rId108" Type="http://schemas.openxmlformats.org/officeDocument/2006/relationships/viewProps" Target="viewProps.xml"/><Relationship Id="rId54" Type="http://schemas.openxmlformats.org/officeDocument/2006/relationships/slide" Target="slides/slide37.xml"/><Relationship Id="rId70" Type="http://schemas.openxmlformats.org/officeDocument/2006/relationships/slide" Target="slides/slide53.xml"/><Relationship Id="rId75" Type="http://schemas.openxmlformats.org/officeDocument/2006/relationships/slide" Target="slides/slide58.xml"/><Relationship Id="rId91" Type="http://schemas.openxmlformats.org/officeDocument/2006/relationships/slide" Target="slides/slide74.xml"/><Relationship Id="rId96" Type="http://schemas.openxmlformats.org/officeDocument/2006/relationships/slide" Target="slides/slide79.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6" Type="http://schemas.openxmlformats.org/officeDocument/2006/relationships/tags" Target="tags/tag1.xml"/><Relationship Id="rId10" Type="http://schemas.openxmlformats.org/officeDocument/2006/relationships/slideMaster" Target="slideMasters/slideMaster7.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slide" Target="slides/slide56.xml"/><Relationship Id="rId78" Type="http://schemas.openxmlformats.org/officeDocument/2006/relationships/slide" Target="slides/slide61.xml"/><Relationship Id="rId81" Type="http://schemas.openxmlformats.org/officeDocument/2006/relationships/slide" Target="slides/slide64.xml"/><Relationship Id="rId86" Type="http://schemas.openxmlformats.org/officeDocument/2006/relationships/slide" Target="slides/slide69.xml"/><Relationship Id="rId94" Type="http://schemas.openxmlformats.org/officeDocument/2006/relationships/slide" Target="slides/slide77.xml"/><Relationship Id="rId99" Type="http://schemas.openxmlformats.org/officeDocument/2006/relationships/slide" Target="slides/slide82.xml"/><Relationship Id="rId101" Type="http://schemas.openxmlformats.org/officeDocument/2006/relationships/slide" Target="slides/slide84.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1.xml"/><Relationship Id="rId39" Type="http://schemas.openxmlformats.org/officeDocument/2006/relationships/slide" Target="slides/slide22.xml"/><Relationship Id="rId109" Type="http://schemas.openxmlformats.org/officeDocument/2006/relationships/theme" Target="theme/theme1.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slide" Target="slides/slide59.xml"/><Relationship Id="rId97" Type="http://schemas.openxmlformats.org/officeDocument/2006/relationships/slide" Target="slides/slide80.xml"/><Relationship Id="rId104" Type="http://schemas.openxmlformats.org/officeDocument/2006/relationships/slide" Target="slides/slide87.xml"/><Relationship Id="rId7" Type="http://schemas.openxmlformats.org/officeDocument/2006/relationships/slideMaster" Target="slideMasters/slideMaster4.xml"/><Relationship Id="rId71" Type="http://schemas.openxmlformats.org/officeDocument/2006/relationships/slide" Target="slides/slide54.xml"/><Relationship Id="rId92" Type="http://schemas.openxmlformats.org/officeDocument/2006/relationships/slide" Target="slides/slide75.xml"/><Relationship Id="rId2" Type="http://schemas.openxmlformats.org/officeDocument/2006/relationships/customXml" Target="../customXml/item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 Id="rId87" Type="http://schemas.openxmlformats.org/officeDocument/2006/relationships/slide" Target="slides/slide70.xml"/><Relationship Id="rId110" Type="http://schemas.openxmlformats.org/officeDocument/2006/relationships/tableStyles" Target="tableStyles.xml"/><Relationship Id="rId61" Type="http://schemas.openxmlformats.org/officeDocument/2006/relationships/slide" Target="slides/slide44.xml"/><Relationship Id="rId82" Type="http://schemas.openxmlformats.org/officeDocument/2006/relationships/slide" Target="slides/slide65.xml"/><Relationship Id="rId19" Type="http://schemas.openxmlformats.org/officeDocument/2006/relationships/slide" Target="slides/slide2.xml"/><Relationship Id="rId14" Type="http://schemas.openxmlformats.org/officeDocument/2006/relationships/slideMaster" Target="slideMasters/slideMaster11.xml"/><Relationship Id="rId30" Type="http://schemas.openxmlformats.org/officeDocument/2006/relationships/slide" Target="slides/slide13.xml"/><Relationship Id="rId35" Type="http://schemas.openxmlformats.org/officeDocument/2006/relationships/slide" Target="slides/slide18.xml"/><Relationship Id="rId56" Type="http://schemas.openxmlformats.org/officeDocument/2006/relationships/slide" Target="slides/slide39.xml"/><Relationship Id="rId77" Type="http://schemas.openxmlformats.org/officeDocument/2006/relationships/slide" Target="slides/slide60.xml"/><Relationship Id="rId100" Type="http://schemas.openxmlformats.org/officeDocument/2006/relationships/slide" Target="slides/slide83.xml"/><Relationship Id="rId105"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34.xml"/><Relationship Id="rId72" Type="http://schemas.openxmlformats.org/officeDocument/2006/relationships/slide" Target="slides/slide55.xml"/><Relationship Id="rId93" Type="http://schemas.openxmlformats.org/officeDocument/2006/relationships/slide" Target="slides/slide76.xml"/><Relationship Id="rId98" Type="http://schemas.openxmlformats.org/officeDocument/2006/relationships/slide" Target="slides/slide81.xml"/><Relationship Id="rId3" Type="http://schemas.openxmlformats.org/officeDocument/2006/relationships/customXml" Target="../customXml/item3.xml"/><Relationship Id="rId25" Type="http://schemas.openxmlformats.org/officeDocument/2006/relationships/slide" Target="slides/slide8.xml"/><Relationship Id="rId46" Type="http://schemas.openxmlformats.org/officeDocument/2006/relationships/slide" Target="slides/slide29.xml"/><Relationship Id="rId67" Type="http://schemas.openxmlformats.org/officeDocument/2006/relationships/slide" Target="slides/slide50.xml"/><Relationship Id="rId20" Type="http://schemas.openxmlformats.org/officeDocument/2006/relationships/slide" Target="slides/slide3.xml"/><Relationship Id="rId41" Type="http://schemas.openxmlformats.org/officeDocument/2006/relationships/slide" Target="slides/slide24.xml"/><Relationship Id="rId62" Type="http://schemas.openxmlformats.org/officeDocument/2006/relationships/slide" Target="slides/slide45.xml"/><Relationship Id="rId83" Type="http://schemas.openxmlformats.org/officeDocument/2006/relationships/slide" Target="slides/slide66.xml"/><Relationship Id="rId88" Type="http://schemas.openxmlformats.org/officeDocument/2006/relationships/slide" Target="slides/slide71.xml"/><Relationship Id="rId111"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3DF0C5-6087-440F-8720-9D3EBCF9119D}" type="datetimeFigureOut">
              <a:rPr lang="en-US" smtClean="0"/>
              <a:t>10/17/2021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ABD0B-F282-430E-9AD1-171BC9F62F0C}" type="slidenum">
              <a:rPr lang="en-US" smtClean="0"/>
              <a:t>‹#›</a:t>
            </a:fld>
            <a:endParaRPr lang="en-US"/>
          </a:p>
        </p:txBody>
      </p:sp>
    </p:spTree>
    <p:extLst>
      <p:ext uri="{BB962C8B-B14F-4D97-AF65-F5344CB8AC3E}">
        <p14:creationId xmlns:p14="http://schemas.microsoft.com/office/powerpoint/2010/main" val="493287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BABD0B-F282-430E-9AD1-171BC9F62F0C}" type="slidenum">
              <a:rPr lang="en-US" smtClean="0"/>
              <a:t>40</a:t>
            </a:fld>
            <a:endParaRPr lang="en-US"/>
          </a:p>
        </p:txBody>
      </p:sp>
    </p:spTree>
    <p:extLst>
      <p:ext uri="{BB962C8B-B14F-4D97-AF65-F5344CB8AC3E}">
        <p14:creationId xmlns:p14="http://schemas.microsoft.com/office/powerpoint/2010/main" val="4259723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BABD0B-F282-430E-9AD1-171BC9F62F0C}" type="slidenum">
              <a:rPr lang="en-US" smtClean="0"/>
              <a:t>41</a:t>
            </a:fld>
            <a:endParaRPr lang="en-US"/>
          </a:p>
        </p:txBody>
      </p:sp>
    </p:spTree>
    <p:extLst>
      <p:ext uri="{BB962C8B-B14F-4D97-AF65-F5344CB8AC3E}">
        <p14:creationId xmlns:p14="http://schemas.microsoft.com/office/powerpoint/2010/main" val="2128455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BABD0B-F282-430E-9AD1-171BC9F62F0C}" type="slidenum">
              <a:rPr lang="en-US" smtClean="0"/>
              <a:t>42</a:t>
            </a:fld>
            <a:endParaRPr lang="en-US"/>
          </a:p>
        </p:txBody>
      </p:sp>
    </p:spTree>
    <p:extLst>
      <p:ext uri="{BB962C8B-B14F-4D97-AF65-F5344CB8AC3E}">
        <p14:creationId xmlns:p14="http://schemas.microsoft.com/office/powerpoint/2010/main" val="1694984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BABD0B-F282-430E-9AD1-171BC9F62F0C}" type="slidenum">
              <a:rPr lang="en-US" smtClean="0"/>
              <a:t>43</a:t>
            </a:fld>
            <a:endParaRPr lang="en-US"/>
          </a:p>
        </p:txBody>
      </p:sp>
    </p:spTree>
    <p:extLst>
      <p:ext uri="{BB962C8B-B14F-4D97-AF65-F5344CB8AC3E}">
        <p14:creationId xmlns:p14="http://schemas.microsoft.com/office/powerpoint/2010/main" val="355873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BABD0B-F282-430E-9AD1-171BC9F62F0C}" type="slidenum">
              <a:rPr lang="en-US" smtClean="0"/>
              <a:t>44</a:t>
            </a:fld>
            <a:endParaRPr lang="en-US"/>
          </a:p>
        </p:txBody>
      </p:sp>
    </p:spTree>
    <p:extLst>
      <p:ext uri="{BB962C8B-B14F-4D97-AF65-F5344CB8AC3E}">
        <p14:creationId xmlns:p14="http://schemas.microsoft.com/office/powerpoint/2010/main" val="190995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A2EDD-96E3-4BED-9C7B-F70AF73A4D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0150FA4-F376-4975-9532-8CA0FF57F3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1EE05A-7E6B-4940-8FB1-45E5BF7785F8}"/>
              </a:ext>
            </a:extLst>
          </p:cNvPr>
          <p:cNvSpPr>
            <a:spLocks noGrp="1"/>
          </p:cNvSpPr>
          <p:nvPr>
            <p:ph type="dt" sz="half" idx="10"/>
          </p:nvPr>
        </p:nvSpPr>
        <p:spPr/>
        <p:txBody>
          <a:bodyPr/>
          <a:lstStyle/>
          <a:p>
            <a:fld id="{41415E3F-2AC2-47FB-9839-073D20F8D172}" type="datetimeFigureOut">
              <a:rPr lang="en-US" smtClean="0"/>
              <a:t>10/17/2021</a:t>
            </a:fld>
            <a:endParaRPr lang="en-US"/>
          </a:p>
        </p:txBody>
      </p:sp>
      <p:sp>
        <p:nvSpPr>
          <p:cNvPr id="5" name="Footer Placeholder 4">
            <a:extLst>
              <a:ext uri="{FF2B5EF4-FFF2-40B4-BE49-F238E27FC236}">
                <a16:creationId xmlns:a16="http://schemas.microsoft.com/office/drawing/2014/main" id="{3F80976F-DD56-4BC3-9CFF-88958B700C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6C3700-BDE0-4CD4-966E-CC74023DBE2F}"/>
              </a:ext>
            </a:extLst>
          </p:cNvPr>
          <p:cNvSpPr>
            <a:spLocks noGrp="1"/>
          </p:cNvSpPr>
          <p:nvPr>
            <p:ph type="sldNum" sz="quarter" idx="12"/>
          </p:nvPr>
        </p:nvSpPr>
        <p:spPr/>
        <p:txBody>
          <a:bodyPr/>
          <a:lstStyle/>
          <a:p>
            <a:fld id="{D06AF7F4-DCFB-44E9-B77D-AD837058D16A}" type="slidenum">
              <a:rPr lang="en-US" smtClean="0"/>
              <a:t>‹#›</a:t>
            </a:fld>
            <a:endParaRPr lang="en-US"/>
          </a:p>
        </p:txBody>
      </p:sp>
    </p:spTree>
    <p:extLst>
      <p:ext uri="{BB962C8B-B14F-4D97-AF65-F5344CB8AC3E}">
        <p14:creationId xmlns:p14="http://schemas.microsoft.com/office/powerpoint/2010/main" val="149685583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D5A1F-B820-44CE-90B5-5C06E0C3AC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35ECF7-7D52-4796-91B7-0D1AF97051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C51926-8296-4B6A-80A6-B79019A764D9}"/>
              </a:ext>
            </a:extLst>
          </p:cNvPr>
          <p:cNvSpPr>
            <a:spLocks noGrp="1"/>
          </p:cNvSpPr>
          <p:nvPr>
            <p:ph type="dt" sz="half" idx="10"/>
          </p:nvPr>
        </p:nvSpPr>
        <p:spPr/>
        <p:txBody>
          <a:bodyPr/>
          <a:lstStyle/>
          <a:p>
            <a:fld id="{41415E3F-2AC2-47FB-9839-073D20F8D172}" type="datetimeFigureOut">
              <a:rPr lang="en-US" smtClean="0"/>
              <a:t>10/17/2021</a:t>
            </a:fld>
            <a:endParaRPr lang="en-US"/>
          </a:p>
        </p:txBody>
      </p:sp>
      <p:sp>
        <p:nvSpPr>
          <p:cNvPr id="5" name="Footer Placeholder 4">
            <a:extLst>
              <a:ext uri="{FF2B5EF4-FFF2-40B4-BE49-F238E27FC236}">
                <a16:creationId xmlns:a16="http://schemas.microsoft.com/office/drawing/2014/main" id="{8EC5831F-D63B-46E7-966B-452C3BB4C3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4D9B8F-9699-4899-9CED-E5AA66B25DC3}"/>
              </a:ext>
            </a:extLst>
          </p:cNvPr>
          <p:cNvSpPr>
            <a:spLocks noGrp="1"/>
          </p:cNvSpPr>
          <p:nvPr>
            <p:ph type="sldNum" sz="quarter" idx="12"/>
          </p:nvPr>
        </p:nvSpPr>
        <p:spPr/>
        <p:txBody>
          <a:bodyPr/>
          <a:lstStyle/>
          <a:p>
            <a:fld id="{D06AF7F4-DCFB-44E9-B77D-AD837058D16A}" type="slidenum">
              <a:rPr lang="en-US" smtClean="0"/>
              <a:t>‹#›</a:t>
            </a:fld>
            <a:endParaRPr lang="en-US"/>
          </a:p>
        </p:txBody>
      </p:sp>
    </p:spTree>
    <p:extLst>
      <p:ext uri="{BB962C8B-B14F-4D97-AF65-F5344CB8AC3E}">
        <p14:creationId xmlns:p14="http://schemas.microsoft.com/office/powerpoint/2010/main" val="75395453"/>
      </p:ext>
    </p:extLst>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FE7F61C-F955-4E37-B2EE-E430BD168A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732198227"/>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2A1B0-389D-4116-A4D4-D1295A67EB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146C6A-F62D-4EBA-93DD-A0757534DB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E960F2-9552-49C1-B06C-4928B0A0C43B}"/>
              </a:ext>
            </a:extLst>
          </p:cNvPr>
          <p:cNvSpPr>
            <a:spLocks noGrp="1"/>
          </p:cNvSpPr>
          <p:nvPr>
            <p:ph type="dt" sz="half" idx="10"/>
          </p:nvPr>
        </p:nvSpPr>
        <p:spPr/>
        <p:txBody>
          <a:bodyPr/>
          <a:lstStyle/>
          <a:p>
            <a:fld id="{E2EE486E-3895-4A48-B3C0-AE1E194A9B14}" type="datetimeFigureOut">
              <a:rPr lang="en-US" smtClean="0"/>
              <a:t>10/17/2021</a:t>
            </a:fld>
            <a:endParaRPr lang="en-US"/>
          </a:p>
        </p:txBody>
      </p:sp>
      <p:sp>
        <p:nvSpPr>
          <p:cNvPr id="5" name="Footer Placeholder 4">
            <a:extLst>
              <a:ext uri="{FF2B5EF4-FFF2-40B4-BE49-F238E27FC236}">
                <a16:creationId xmlns:a16="http://schemas.microsoft.com/office/drawing/2014/main" id="{379BC901-375F-4CE5-9484-060A79289E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ACF439-80EC-435B-A78F-D90138B56C45}"/>
              </a:ext>
            </a:extLst>
          </p:cNvPr>
          <p:cNvSpPr>
            <a:spLocks noGrp="1"/>
          </p:cNvSpPr>
          <p:nvPr>
            <p:ph type="sldNum" sz="quarter" idx="12"/>
          </p:nvPr>
        </p:nvSpPr>
        <p:spPr/>
        <p:txBody>
          <a:bodyPr/>
          <a:lstStyle/>
          <a:p>
            <a:fld id="{58ABA26E-197B-4E94-A018-3B8DD2713BCD}" type="slidenum">
              <a:rPr lang="en-US" smtClean="0"/>
              <a:t>‹#›</a:t>
            </a:fld>
            <a:endParaRPr lang="en-US"/>
          </a:p>
        </p:txBody>
      </p:sp>
    </p:spTree>
    <p:extLst>
      <p:ext uri="{BB962C8B-B14F-4D97-AF65-F5344CB8AC3E}">
        <p14:creationId xmlns:p14="http://schemas.microsoft.com/office/powerpoint/2010/main" val="2413385807"/>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B54A8-4F51-4A91-AF5C-AAB346AD41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1A438FB-280F-4DCA-BF8A-D7C427C4AA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E7D038-F2DE-42B1-BC9D-ADB267E52232}"/>
              </a:ext>
            </a:extLst>
          </p:cNvPr>
          <p:cNvSpPr>
            <a:spLocks noGrp="1"/>
          </p:cNvSpPr>
          <p:nvPr>
            <p:ph type="dt" sz="half" idx="10"/>
          </p:nvPr>
        </p:nvSpPr>
        <p:spPr/>
        <p:txBody>
          <a:bodyPr/>
          <a:lstStyle/>
          <a:p>
            <a:fld id="{E2EE486E-3895-4A48-B3C0-AE1E194A9B14}" type="datetimeFigureOut">
              <a:rPr lang="en-US" smtClean="0"/>
              <a:t>10/17/2021</a:t>
            </a:fld>
            <a:endParaRPr lang="en-US"/>
          </a:p>
        </p:txBody>
      </p:sp>
      <p:sp>
        <p:nvSpPr>
          <p:cNvPr id="5" name="Footer Placeholder 4">
            <a:extLst>
              <a:ext uri="{FF2B5EF4-FFF2-40B4-BE49-F238E27FC236}">
                <a16:creationId xmlns:a16="http://schemas.microsoft.com/office/drawing/2014/main" id="{7375A731-D8A6-45ED-847F-84D9893CA2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D79536-5460-4ED1-95FF-E59D76C721C0}"/>
              </a:ext>
            </a:extLst>
          </p:cNvPr>
          <p:cNvSpPr>
            <a:spLocks noGrp="1"/>
          </p:cNvSpPr>
          <p:nvPr>
            <p:ph type="sldNum" sz="quarter" idx="12"/>
          </p:nvPr>
        </p:nvSpPr>
        <p:spPr/>
        <p:txBody>
          <a:bodyPr/>
          <a:lstStyle/>
          <a:p>
            <a:fld id="{58ABA26E-197B-4E94-A018-3B8DD2713BCD}" type="slidenum">
              <a:rPr lang="en-US" smtClean="0"/>
              <a:t>‹#›</a:t>
            </a:fld>
            <a:endParaRPr lang="en-US"/>
          </a:p>
        </p:txBody>
      </p:sp>
    </p:spTree>
    <p:extLst>
      <p:ext uri="{BB962C8B-B14F-4D97-AF65-F5344CB8AC3E}">
        <p14:creationId xmlns:p14="http://schemas.microsoft.com/office/powerpoint/2010/main" val="3598862780"/>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F0C28-E266-45AF-940E-CB8022496D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F036B9-06D2-472C-9183-5703FEA090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456227-C507-4F3E-9EFD-AAB61DA4EA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AB43E7-C360-47A2-8F21-7468F638FDBA}"/>
              </a:ext>
            </a:extLst>
          </p:cNvPr>
          <p:cNvSpPr>
            <a:spLocks noGrp="1"/>
          </p:cNvSpPr>
          <p:nvPr>
            <p:ph type="dt" sz="half" idx="10"/>
          </p:nvPr>
        </p:nvSpPr>
        <p:spPr/>
        <p:txBody>
          <a:bodyPr/>
          <a:lstStyle/>
          <a:p>
            <a:fld id="{E2EE486E-3895-4A48-B3C0-AE1E194A9B14}" type="datetimeFigureOut">
              <a:rPr lang="en-US" smtClean="0"/>
              <a:t>10/17/2021</a:t>
            </a:fld>
            <a:endParaRPr lang="en-US"/>
          </a:p>
        </p:txBody>
      </p:sp>
      <p:sp>
        <p:nvSpPr>
          <p:cNvPr id="6" name="Footer Placeholder 5">
            <a:extLst>
              <a:ext uri="{FF2B5EF4-FFF2-40B4-BE49-F238E27FC236}">
                <a16:creationId xmlns:a16="http://schemas.microsoft.com/office/drawing/2014/main" id="{8390B530-6541-42C0-8E02-A3782D15EF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C67021-197C-492A-8487-5A287C73F9CA}"/>
              </a:ext>
            </a:extLst>
          </p:cNvPr>
          <p:cNvSpPr>
            <a:spLocks noGrp="1"/>
          </p:cNvSpPr>
          <p:nvPr>
            <p:ph type="sldNum" sz="quarter" idx="12"/>
          </p:nvPr>
        </p:nvSpPr>
        <p:spPr/>
        <p:txBody>
          <a:bodyPr/>
          <a:lstStyle/>
          <a:p>
            <a:fld id="{58ABA26E-197B-4E94-A018-3B8DD2713BCD}" type="slidenum">
              <a:rPr lang="en-US" smtClean="0"/>
              <a:t>‹#›</a:t>
            </a:fld>
            <a:endParaRPr lang="en-US"/>
          </a:p>
        </p:txBody>
      </p:sp>
    </p:spTree>
    <p:extLst>
      <p:ext uri="{BB962C8B-B14F-4D97-AF65-F5344CB8AC3E}">
        <p14:creationId xmlns:p14="http://schemas.microsoft.com/office/powerpoint/2010/main" val="1525927147"/>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D4164-CCBB-443D-B570-B880B5D025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9235A7B-AC54-4621-818E-591DB7345D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192B31-D333-42A0-8DCA-535A802922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C5C48CC-92D3-46C2-8033-1311A9850B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7714F4-FDAE-4828-95C0-A2553D81D3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71CE94-4634-4CD4-93EE-1321BD961872}"/>
              </a:ext>
            </a:extLst>
          </p:cNvPr>
          <p:cNvSpPr>
            <a:spLocks noGrp="1"/>
          </p:cNvSpPr>
          <p:nvPr>
            <p:ph type="dt" sz="half" idx="10"/>
          </p:nvPr>
        </p:nvSpPr>
        <p:spPr/>
        <p:txBody>
          <a:bodyPr/>
          <a:lstStyle/>
          <a:p>
            <a:fld id="{E2EE486E-3895-4A48-B3C0-AE1E194A9B14}" type="datetimeFigureOut">
              <a:rPr lang="en-US" smtClean="0"/>
              <a:t>10/17/2021</a:t>
            </a:fld>
            <a:endParaRPr lang="en-US"/>
          </a:p>
        </p:txBody>
      </p:sp>
      <p:sp>
        <p:nvSpPr>
          <p:cNvPr id="8" name="Footer Placeholder 7">
            <a:extLst>
              <a:ext uri="{FF2B5EF4-FFF2-40B4-BE49-F238E27FC236}">
                <a16:creationId xmlns:a16="http://schemas.microsoft.com/office/drawing/2014/main" id="{FF06DA76-8278-43E4-8C9F-EB5D73C752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8A0E3F-EAD8-4F71-A9B7-AE7AE083A48F}"/>
              </a:ext>
            </a:extLst>
          </p:cNvPr>
          <p:cNvSpPr>
            <a:spLocks noGrp="1"/>
          </p:cNvSpPr>
          <p:nvPr>
            <p:ph type="sldNum" sz="quarter" idx="12"/>
          </p:nvPr>
        </p:nvSpPr>
        <p:spPr/>
        <p:txBody>
          <a:bodyPr/>
          <a:lstStyle/>
          <a:p>
            <a:fld id="{58ABA26E-197B-4E94-A018-3B8DD2713BCD}" type="slidenum">
              <a:rPr lang="en-US" smtClean="0"/>
              <a:t>‹#›</a:t>
            </a:fld>
            <a:endParaRPr lang="en-US"/>
          </a:p>
        </p:txBody>
      </p:sp>
    </p:spTree>
    <p:extLst>
      <p:ext uri="{BB962C8B-B14F-4D97-AF65-F5344CB8AC3E}">
        <p14:creationId xmlns:p14="http://schemas.microsoft.com/office/powerpoint/2010/main" val="2959820329"/>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5B669-ABCD-400E-9737-BE777F7C93D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69FE688-58D0-46BA-9E53-D3481BAA6397}"/>
              </a:ext>
            </a:extLst>
          </p:cNvPr>
          <p:cNvSpPr>
            <a:spLocks noGrp="1"/>
          </p:cNvSpPr>
          <p:nvPr>
            <p:ph type="dt" sz="half" idx="10"/>
          </p:nvPr>
        </p:nvSpPr>
        <p:spPr/>
        <p:txBody>
          <a:bodyPr/>
          <a:lstStyle/>
          <a:p>
            <a:fld id="{E2EE486E-3895-4A48-B3C0-AE1E194A9B14}" type="datetimeFigureOut">
              <a:rPr lang="en-US" smtClean="0"/>
              <a:t>10/17/2021</a:t>
            </a:fld>
            <a:endParaRPr lang="en-US"/>
          </a:p>
        </p:txBody>
      </p:sp>
      <p:sp>
        <p:nvSpPr>
          <p:cNvPr id="4" name="Footer Placeholder 3">
            <a:extLst>
              <a:ext uri="{FF2B5EF4-FFF2-40B4-BE49-F238E27FC236}">
                <a16:creationId xmlns:a16="http://schemas.microsoft.com/office/drawing/2014/main" id="{2E325808-C70F-42BB-B38B-636D9C33CC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57FC1E-605A-4071-9797-44627CFDB819}"/>
              </a:ext>
            </a:extLst>
          </p:cNvPr>
          <p:cNvSpPr>
            <a:spLocks noGrp="1"/>
          </p:cNvSpPr>
          <p:nvPr>
            <p:ph type="sldNum" sz="quarter" idx="12"/>
          </p:nvPr>
        </p:nvSpPr>
        <p:spPr/>
        <p:txBody>
          <a:bodyPr/>
          <a:lstStyle/>
          <a:p>
            <a:fld id="{58ABA26E-197B-4E94-A018-3B8DD2713BCD}" type="slidenum">
              <a:rPr lang="en-US" smtClean="0"/>
              <a:t>‹#›</a:t>
            </a:fld>
            <a:endParaRPr lang="en-US"/>
          </a:p>
        </p:txBody>
      </p:sp>
    </p:spTree>
    <p:extLst>
      <p:ext uri="{BB962C8B-B14F-4D97-AF65-F5344CB8AC3E}">
        <p14:creationId xmlns:p14="http://schemas.microsoft.com/office/powerpoint/2010/main" val="407851480"/>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4C8A1F-DB87-45EF-8D9F-D7F392CD98FC}"/>
              </a:ext>
            </a:extLst>
          </p:cNvPr>
          <p:cNvSpPr>
            <a:spLocks noGrp="1"/>
          </p:cNvSpPr>
          <p:nvPr>
            <p:ph type="dt" sz="half" idx="10"/>
          </p:nvPr>
        </p:nvSpPr>
        <p:spPr/>
        <p:txBody>
          <a:bodyPr/>
          <a:lstStyle/>
          <a:p>
            <a:fld id="{E2EE486E-3895-4A48-B3C0-AE1E194A9B14}" type="datetimeFigureOut">
              <a:rPr lang="en-US" smtClean="0"/>
              <a:t>10/17/2021</a:t>
            </a:fld>
            <a:endParaRPr lang="en-US"/>
          </a:p>
        </p:txBody>
      </p:sp>
      <p:sp>
        <p:nvSpPr>
          <p:cNvPr id="3" name="Footer Placeholder 2">
            <a:extLst>
              <a:ext uri="{FF2B5EF4-FFF2-40B4-BE49-F238E27FC236}">
                <a16:creationId xmlns:a16="http://schemas.microsoft.com/office/drawing/2014/main" id="{F8F2CE8F-ECCF-46AF-97DD-CDD78627FAD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465EC59-DE63-4573-9D34-A7C9E0E41975}"/>
              </a:ext>
            </a:extLst>
          </p:cNvPr>
          <p:cNvSpPr>
            <a:spLocks noGrp="1"/>
          </p:cNvSpPr>
          <p:nvPr>
            <p:ph type="sldNum" sz="quarter" idx="12"/>
          </p:nvPr>
        </p:nvSpPr>
        <p:spPr/>
        <p:txBody>
          <a:bodyPr/>
          <a:lstStyle/>
          <a:p>
            <a:fld id="{58ABA26E-197B-4E94-A018-3B8DD2713BCD}" type="slidenum">
              <a:rPr lang="en-US" smtClean="0"/>
              <a:t>‹#›</a:t>
            </a:fld>
            <a:endParaRPr lang="en-US"/>
          </a:p>
        </p:txBody>
      </p:sp>
    </p:spTree>
    <p:extLst>
      <p:ext uri="{BB962C8B-B14F-4D97-AF65-F5344CB8AC3E}">
        <p14:creationId xmlns:p14="http://schemas.microsoft.com/office/powerpoint/2010/main" val="4227470740"/>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0CEF-2A98-45F3-825F-A805487D7E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338321-5F29-414D-B6E4-34D1687A6A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5802569-7598-4B77-BC4D-87FBB8C697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322797-9830-4A27-A027-DB24D9662867}"/>
              </a:ext>
            </a:extLst>
          </p:cNvPr>
          <p:cNvSpPr>
            <a:spLocks noGrp="1"/>
          </p:cNvSpPr>
          <p:nvPr>
            <p:ph type="dt" sz="half" idx="10"/>
          </p:nvPr>
        </p:nvSpPr>
        <p:spPr/>
        <p:txBody>
          <a:bodyPr/>
          <a:lstStyle/>
          <a:p>
            <a:fld id="{E2EE486E-3895-4A48-B3C0-AE1E194A9B14}" type="datetimeFigureOut">
              <a:rPr lang="en-US" smtClean="0"/>
              <a:t>10/17/2021</a:t>
            </a:fld>
            <a:endParaRPr lang="en-US"/>
          </a:p>
        </p:txBody>
      </p:sp>
      <p:sp>
        <p:nvSpPr>
          <p:cNvPr id="6" name="Footer Placeholder 5">
            <a:extLst>
              <a:ext uri="{FF2B5EF4-FFF2-40B4-BE49-F238E27FC236}">
                <a16:creationId xmlns:a16="http://schemas.microsoft.com/office/drawing/2014/main" id="{53335239-B8E2-481E-8BE0-911765C08E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45AA7D-1202-4184-8D9E-D4057181492F}"/>
              </a:ext>
            </a:extLst>
          </p:cNvPr>
          <p:cNvSpPr>
            <a:spLocks noGrp="1"/>
          </p:cNvSpPr>
          <p:nvPr>
            <p:ph type="sldNum" sz="quarter" idx="12"/>
          </p:nvPr>
        </p:nvSpPr>
        <p:spPr/>
        <p:txBody>
          <a:bodyPr/>
          <a:lstStyle/>
          <a:p>
            <a:fld id="{58ABA26E-197B-4E94-A018-3B8DD2713BCD}" type="slidenum">
              <a:rPr lang="en-US" smtClean="0"/>
              <a:t>‹#›</a:t>
            </a:fld>
            <a:endParaRPr lang="en-US"/>
          </a:p>
        </p:txBody>
      </p:sp>
    </p:spTree>
    <p:extLst>
      <p:ext uri="{BB962C8B-B14F-4D97-AF65-F5344CB8AC3E}">
        <p14:creationId xmlns:p14="http://schemas.microsoft.com/office/powerpoint/2010/main" val="2999382634"/>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94ACD-4F0E-4C32-BB14-50C8CBC25E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25FF19-F74B-4D03-AC59-54CAE85A92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95B4127-5FE4-4F4E-A1D7-018B174605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E17847-9967-4581-98A7-447CF19B7576}"/>
              </a:ext>
            </a:extLst>
          </p:cNvPr>
          <p:cNvSpPr>
            <a:spLocks noGrp="1"/>
          </p:cNvSpPr>
          <p:nvPr>
            <p:ph type="dt" sz="half" idx="10"/>
          </p:nvPr>
        </p:nvSpPr>
        <p:spPr/>
        <p:txBody>
          <a:bodyPr/>
          <a:lstStyle/>
          <a:p>
            <a:fld id="{E2EE486E-3895-4A48-B3C0-AE1E194A9B14}" type="datetimeFigureOut">
              <a:rPr lang="en-US" smtClean="0"/>
              <a:t>10/17/2021</a:t>
            </a:fld>
            <a:endParaRPr lang="en-US"/>
          </a:p>
        </p:txBody>
      </p:sp>
      <p:sp>
        <p:nvSpPr>
          <p:cNvPr id="6" name="Footer Placeholder 5">
            <a:extLst>
              <a:ext uri="{FF2B5EF4-FFF2-40B4-BE49-F238E27FC236}">
                <a16:creationId xmlns:a16="http://schemas.microsoft.com/office/drawing/2014/main" id="{2653D48B-2F49-401A-A5EC-AFFA3610F0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6A319B-FF8A-4149-B546-7590C17058CE}"/>
              </a:ext>
            </a:extLst>
          </p:cNvPr>
          <p:cNvSpPr>
            <a:spLocks noGrp="1"/>
          </p:cNvSpPr>
          <p:nvPr>
            <p:ph type="sldNum" sz="quarter" idx="12"/>
          </p:nvPr>
        </p:nvSpPr>
        <p:spPr/>
        <p:txBody>
          <a:bodyPr/>
          <a:lstStyle/>
          <a:p>
            <a:fld id="{58ABA26E-197B-4E94-A018-3B8DD2713BCD}" type="slidenum">
              <a:rPr lang="en-US" smtClean="0"/>
              <a:t>‹#›</a:t>
            </a:fld>
            <a:endParaRPr lang="en-US"/>
          </a:p>
        </p:txBody>
      </p:sp>
    </p:spTree>
    <p:extLst>
      <p:ext uri="{BB962C8B-B14F-4D97-AF65-F5344CB8AC3E}">
        <p14:creationId xmlns:p14="http://schemas.microsoft.com/office/powerpoint/2010/main" val="1685863335"/>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B2389-93AC-47A9-88CD-0B778B9EF0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8BCFA0-C520-470F-973E-B7A9D2443F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73E5CA-E520-4C79-892C-C762BD9B6AEC}"/>
              </a:ext>
            </a:extLst>
          </p:cNvPr>
          <p:cNvSpPr>
            <a:spLocks noGrp="1"/>
          </p:cNvSpPr>
          <p:nvPr>
            <p:ph type="dt" sz="half" idx="10"/>
          </p:nvPr>
        </p:nvSpPr>
        <p:spPr/>
        <p:txBody>
          <a:bodyPr/>
          <a:lstStyle/>
          <a:p>
            <a:fld id="{E2EE486E-3895-4A48-B3C0-AE1E194A9B14}" type="datetimeFigureOut">
              <a:rPr lang="en-US" smtClean="0"/>
              <a:t>10/17/2021</a:t>
            </a:fld>
            <a:endParaRPr lang="en-US"/>
          </a:p>
        </p:txBody>
      </p:sp>
      <p:sp>
        <p:nvSpPr>
          <p:cNvPr id="5" name="Footer Placeholder 4">
            <a:extLst>
              <a:ext uri="{FF2B5EF4-FFF2-40B4-BE49-F238E27FC236}">
                <a16:creationId xmlns:a16="http://schemas.microsoft.com/office/drawing/2014/main" id="{1A8DAD54-222F-4FB0-8690-48D74506A9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0C5A5F-212F-40ED-A0D1-004AAA836E8D}"/>
              </a:ext>
            </a:extLst>
          </p:cNvPr>
          <p:cNvSpPr>
            <a:spLocks noGrp="1"/>
          </p:cNvSpPr>
          <p:nvPr>
            <p:ph type="sldNum" sz="quarter" idx="12"/>
          </p:nvPr>
        </p:nvSpPr>
        <p:spPr/>
        <p:txBody>
          <a:bodyPr/>
          <a:lstStyle/>
          <a:p>
            <a:fld id="{58ABA26E-197B-4E94-A018-3B8DD2713BCD}" type="slidenum">
              <a:rPr lang="en-US" smtClean="0"/>
              <a:t>‹#›</a:t>
            </a:fld>
            <a:endParaRPr lang="en-US"/>
          </a:p>
        </p:txBody>
      </p:sp>
    </p:spTree>
    <p:extLst>
      <p:ext uri="{BB962C8B-B14F-4D97-AF65-F5344CB8AC3E}">
        <p14:creationId xmlns:p14="http://schemas.microsoft.com/office/powerpoint/2010/main" val="13517711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FF03D3-AFD5-4517-AE8E-2C81D679F42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95DA5BD-85A3-482D-8B5D-72B9F666B4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AF530A-44EF-41F5-AA22-D102F3BAF5DA}"/>
              </a:ext>
            </a:extLst>
          </p:cNvPr>
          <p:cNvSpPr>
            <a:spLocks noGrp="1"/>
          </p:cNvSpPr>
          <p:nvPr>
            <p:ph type="dt" sz="half" idx="10"/>
          </p:nvPr>
        </p:nvSpPr>
        <p:spPr/>
        <p:txBody>
          <a:bodyPr/>
          <a:lstStyle/>
          <a:p>
            <a:fld id="{41415E3F-2AC2-47FB-9839-073D20F8D172}" type="datetimeFigureOut">
              <a:rPr lang="en-US" smtClean="0"/>
              <a:t>10/17/2021</a:t>
            </a:fld>
            <a:endParaRPr lang="en-US"/>
          </a:p>
        </p:txBody>
      </p:sp>
      <p:sp>
        <p:nvSpPr>
          <p:cNvPr id="5" name="Footer Placeholder 4">
            <a:extLst>
              <a:ext uri="{FF2B5EF4-FFF2-40B4-BE49-F238E27FC236}">
                <a16:creationId xmlns:a16="http://schemas.microsoft.com/office/drawing/2014/main" id="{DC46D6C4-F892-4563-BD98-701F226273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066C93-D744-4097-98E2-788D486ED29B}"/>
              </a:ext>
            </a:extLst>
          </p:cNvPr>
          <p:cNvSpPr>
            <a:spLocks noGrp="1"/>
          </p:cNvSpPr>
          <p:nvPr>
            <p:ph type="sldNum" sz="quarter" idx="12"/>
          </p:nvPr>
        </p:nvSpPr>
        <p:spPr/>
        <p:txBody>
          <a:bodyPr/>
          <a:lstStyle/>
          <a:p>
            <a:fld id="{D06AF7F4-DCFB-44E9-B77D-AD837058D16A}" type="slidenum">
              <a:rPr lang="en-US" smtClean="0"/>
              <a:t>‹#›</a:t>
            </a:fld>
            <a:endParaRPr lang="en-US"/>
          </a:p>
        </p:txBody>
      </p:sp>
    </p:spTree>
    <p:extLst>
      <p:ext uri="{BB962C8B-B14F-4D97-AF65-F5344CB8AC3E}">
        <p14:creationId xmlns:p14="http://schemas.microsoft.com/office/powerpoint/2010/main" val="2249420534"/>
      </p:ext>
    </p:extLst>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216A3F-8F00-44D5-95B8-0F86DE8579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41D4A8-8DD1-42D2-9E0F-83278FC0EC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66252E-5152-437D-A3D7-2A38BA4F5D4F}"/>
              </a:ext>
            </a:extLst>
          </p:cNvPr>
          <p:cNvSpPr>
            <a:spLocks noGrp="1"/>
          </p:cNvSpPr>
          <p:nvPr>
            <p:ph type="dt" sz="half" idx="10"/>
          </p:nvPr>
        </p:nvSpPr>
        <p:spPr/>
        <p:txBody>
          <a:bodyPr/>
          <a:lstStyle/>
          <a:p>
            <a:fld id="{E2EE486E-3895-4A48-B3C0-AE1E194A9B14}" type="datetimeFigureOut">
              <a:rPr lang="en-US" smtClean="0"/>
              <a:t>10/17/2021</a:t>
            </a:fld>
            <a:endParaRPr lang="en-US"/>
          </a:p>
        </p:txBody>
      </p:sp>
      <p:sp>
        <p:nvSpPr>
          <p:cNvPr id="5" name="Footer Placeholder 4">
            <a:extLst>
              <a:ext uri="{FF2B5EF4-FFF2-40B4-BE49-F238E27FC236}">
                <a16:creationId xmlns:a16="http://schemas.microsoft.com/office/drawing/2014/main" id="{FD25F681-9527-4EC1-BD8B-46AD1A1CA6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CD0006-CBDE-43AD-86BA-9F2B2CC3A63E}"/>
              </a:ext>
            </a:extLst>
          </p:cNvPr>
          <p:cNvSpPr>
            <a:spLocks noGrp="1"/>
          </p:cNvSpPr>
          <p:nvPr>
            <p:ph type="sldNum" sz="quarter" idx="12"/>
          </p:nvPr>
        </p:nvSpPr>
        <p:spPr/>
        <p:txBody>
          <a:bodyPr/>
          <a:lstStyle/>
          <a:p>
            <a:fld id="{58ABA26E-197B-4E94-A018-3B8DD2713BCD}" type="slidenum">
              <a:rPr lang="en-US" smtClean="0"/>
              <a:t>‹#›</a:t>
            </a:fld>
            <a:endParaRPr lang="en-US"/>
          </a:p>
        </p:txBody>
      </p:sp>
    </p:spTree>
    <p:extLst>
      <p:ext uri="{BB962C8B-B14F-4D97-AF65-F5344CB8AC3E}">
        <p14:creationId xmlns:p14="http://schemas.microsoft.com/office/powerpoint/2010/main" val="3632227862"/>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9C3DC-2A8F-4310-A42B-6D44BD30BA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7F51179-ECEA-45FB-8845-C2CC09C2FA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F63BA7-D884-4C33-9BB3-E7EAC12A86FC}"/>
              </a:ext>
            </a:extLst>
          </p:cNvPr>
          <p:cNvSpPr>
            <a:spLocks noGrp="1"/>
          </p:cNvSpPr>
          <p:nvPr>
            <p:ph type="dt" sz="half" idx="10"/>
          </p:nvPr>
        </p:nvSpPr>
        <p:spPr/>
        <p:txBody>
          <a:bodyPr/>
          <a:lstStyle/>
          <a:p>
            <a:fld id="{4217E17F-3CA9-45D5-A9A0-B2DF548091F0}" type="datetimeFigureOut">
              <a:rPr lang="en-US" smtClean="0"/>
              <a:t>10/17/2021</a:t>
            </a:fld>
            <a:endParaRPr lang="en-US"/>
          </a:p>
        </p:txBody>
      </p:sp>
      <p:sp>
        <p:nvSpPr>
          <p:cNvPr id="5" name="Footer Placeholder 4">
            <a:extLst>
              <a:ext uri="{FF2B5EF4-FFF2-40B4-BE49-F238E27FC236}">
                <a16:creationId xmlns:a16="http://schemas.microsoft.com/office/drawing/2014/main" id="{761C8E25-7B53-41CF-AE31-40C2B3EFF8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FBE81D-324E-4C9E-934E-15FE149E4712}"/>
              </a:ext>
            </a:extLst>
          </p:cNvPr>
          <p:cNvSpPr>
            <a:spLocks noGrp="1"/>
          </p:cNvSpPr>
          <p:nvPr>
            <p:ph type="sldNum" sz="quarter" idx="12"/>
          </p:nvPr>
        </p:nvSpPr>
        <p:spPr/>
        <p:txBody>
          <a:bodyPr/>
          <a:lstStyle/>
          <a:p>
            <a:fld id="{BDDDE814-A7AF-4168-B58C-EE0ABEE75CC2}" type="slidenum">
              <a:rPr lang="en-US" smtClean="0"/>
              <a:t>‹#›</a:t>
            </a:fld>
            <a:endParaRPr lang="en-US"/>
          </a:p>
        </p:txBody>
      </p:sp>
    </p:spTree>
    <p:extLst>
      <p:ext uri="{BB962C8B-B14F-4D97-AF65-F5344CB8AC3E}">
        <p14:creationId xmlns:p14="http://schemas.microsoft.com/office/powerpoint/2010/main" val="67144518"/>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C059C-0B14-44D0-A7CE-7373BAA40C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64DD1B-2BF1-4C4F-A2E0-8E223872ED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2B9AF5-329E-4E0D-92B0-43967384F28B}"/>
              </a:ext>
            </a:extLst>
          </p:cNvPr>
          <p:cNvSpPr>
            <a:spLocks noGrp="1"/>
          </p:cNvSpPr>
          <p:nvPr>
            <p:ph type="dt" sz="half" idx="10"/>
          </p:nvPr>
        </p:nvSpPr>
        <p:spPr/>
        <p:txBody>
          <a:bodyPr/>
          <a:lstStyle/>
          <a:p>
            <a:fld id="{4217E17F-3CA9-45D5-A9A0-B2DF548091F0}" type="datetimeFigureOut">
              <a:rPr lang="en-US" smtClean="0"/>
              <a:t>10/17/2021</a:t>
            </a:fld>
            <a:endParaRPr lang="en-US"/>
          </a:p>
        </p:txBody>
      </p:sp>
      <p:sp>
        <p:nvSpPr>
          <p:cNvPr id="5" name="Footer Placeholder 4">
            <a:extLst>
              <a:ext uri="{FF2B5EF4-FFF2-40B4-BE49-F238E27FC236}">
                <a16:creationId xmlns:a16="http://schemas.microsoft.com/office/drawing/2014/main" id="{B084C269-336A-46F1-99C9-09D08CB06A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28CC12-5637-4B94-88B1-C735E3075AAA}"/>
              </a:ext>
            </a:extLst>
          </p:cNvPr>
          <p:cNvSpPr>
            <a:spLocks noGrp="1"/>
          </p:cNvSpPr>
          <p:nvPr>
            <p:ph type="sldNum" sz="quarter" idx="12"/>
          </p:nvPr>
        </p:nvSpPr>
        <p:spPr/>
        <p:txBody>
          <a:bodyPr/>
          <a:lstStyle/>
          <a:p>
            <a:fld id="{BDDDE814-A7AF-4168-B58C-EE0ABEE75CC2}" type="slidenum">
              <a:rPr lang="en-US" smtClean="0"/>
              <a:t>‹#›</a:t>
            </a:fld>
            <a:endParaRPr lang="en-US"/>
          </a:p>
        </p:txBody>
      </p:sp>
    </p:spTree>
    <p:extLst>
      <p:ext uri="{BB962C8B-B14F-4D97-AF65-F5344CB8AC3E}">
        <p14:creationId xmlns:p14="http://schemas.microsoft.com/office/powerpoint/2010/main" val="3518076966"/>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43A1E-68B4-4386-AA90-79E26FC2E9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BBB0B96-1EC1-4110-AE38-06FCAEBEAB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C9228E-B1ED-421A-AF5D-2245450EF07E}"/>
              </a:ext>
            </a:extLst>
          </p:cNvPr>
          <p:cNvSpPr>
            <a:spLocks noGrp="1"/>
          </p:cNvSpPr>
          <p:nvPr>
            <p:ph type="dt" sz="half" idx="10"/>
          </p:nvPr>
        </p:nvSpPr>
        <p:spPr/>
        <p:txBody>
          <a:bodyPr/>
          <a:lstStyle/>
          <a:p>
            <a:fld id="{4217E17F-3CA9-45D5-A9A0-B2DF548091F0}" type="datetimeFigureOut">
              <a:rPr lang="en-US" smtClean="0"/>
              <a:t>10/17/2021</a:t>
            </a:fld>
            <a:endParaRPr lang="en-US"/>
          </a:p>
        </p:txBody>
      </p:sp>
      <p:sp>
        <p:nvSpPr>
          <p:cNvPr id="5" name="Footer Placeholder 4">
            <a:extLst>
              <a:ext uri="{FF2B5EF4-FFF2-40B4-BE49-F238E27FC236}">
                <a16:creationId xmlns:a16="http://schemas.microsoft.com/office/drawing/2014/main" id="{AFBF01B6-6A66-48EE-88E9-BED81090B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2ADC6A-4906-4447-90A0-4E85CFE31D1E}"/>
              </a:ext>
            </a:extLst>
          </p:cNvPr>
          <p:cNvSpPr>
            <a:spLocks noGrp="1"/>
          </p:cNvSpPr>
          <p:nvPr>
            <p:ph type="sldNum" sz="quarter" idx="12"/>
          </p:nvPr>
        </p:nvSpPr>
        <p:spPr/>
        <p:txBody>
          <a:bodyPr/>
          <a:lstStyle/>
          <a:p>
            <a:fld id="{BDDDE814-A7AF-4168-B58C-EE0ABEE75CC2}" type="slidenum">
              <a:rPr lang="en-US" smtClean="0"/>
              <a:t>‹#›</a:t>
            </a:fld>
            <a:endParaRPr lang="en-US"/>
          </a:p>
        </p:txBody>
      </p:sp>
    </p:spTree>
    <p:extLst>
      <p:ext uri="{BB962C8B-B14F-4D97-AF65-F5344CB8AC3E}">
        <p14:creationId xmlns:p14="http://schemas.microsoft.com/office/powerpoint/2010/main" val="324855741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D5B31-0A39-449F-A280-0DC91A5205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FDAA76-627E-48B6-9B5A-23AD3D5A218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B6AD0EA-2A15-4B4C-AC8B-77FB1A1327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B0012A-A5B7-408F-94A7-30E80AA23F94}"/>
              </a:ext>
            </a:extLst>
          </p:cNvPr>
          <p:cNvSpPr>
            <a:spLocks noGrp="1"/>
          </p:cNvSpPr>
          <p:nvPr>
            <p:ph type="dt" sz="half" idx="10"/>
          </p:nvPr>
        </p:nvSpPr>
        <p:spPr/>
        <p:txBody>
          <a:bodyPr/>
          <a:lstStyle/>
          <a:p>
            <a:fld id="{4217E17F-3CA9-45D5-A9A0-B2DF548091F0}" type="datetimeFigureOut">
              <a:rPr lang="en-US" smtClean="0"/>
              <a:t>10/17/2021</a:t>
            </a:fld>
            <a:endParaRPr lang="en-US"/>
          </a:p>
        </p:txBody>
      </p:sp>
      <p:sp>
        <p:nvSpPr>
          <p:cNvPr id="6" name="Footer Placeholder 5">
            <a:extLst>
              <a:ext uri="{FF2B5EF4-FFF2-40B4-BE49-F238E27FC236}">
                <a16:creationId xmlns:a16="http://schemas.microsoft.com/office/drawing/2014/main" id="{F5016DC3-A528-49F6-AFB0-6E7FA4FF6B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3E05EF-8448-4A07-A4D1-872DC48A6623}"/>
              </a:ext>
            </a:extLst>
          </p:cNvPr>
          <p:cNvSpPr>
            <a:spLocks noGrp="1"/>
          </p:cNvSpPr>
          <p:nvPr>
            <p:ph type="sldNum" sz="quarter" idx="12"/>
          </p:nvPr>
        </p:nvSpPr>
        <p:spPr/>
        <p:txBody>
          <a:bodyPr/>
          <a:lstStyle/>
          <a:p>
            <a:fld id="{BDDDE814-A7AF-4168-B58C-EE0ABEE75CC2}" type="slidenum">
              <a:rPr lang="en-US" smtClean="0"/>
              <a:t>‹#›</a:t>
            </a:fld>
            <a:endParaRPr lang="en-US"/>
          </a:p>
        </p:txBody>
      </p:sp>
    </p:spTree>
    <p:extLst>
      <p:ext uri="{BB962C8B-B14F-4D97-AF65-F5344CB8AC3E}">
        <p14:creationId xmlns:p14="http://schemas.microsoft.com/office/powerpoint/2010/main" val="4001294781"/>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F70A1-4B3C-4661-B450-6F63F8F9C25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81DD79-F1EE-4879-BF92-41DF9D11AC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6A3189-0ACE-4F51-9DCE-ACC44E6101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231C6B-C5F1-441C-9AE2-EEB3BB78DA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9002750-DBC3-4F26-B266-B53096B79F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698E336-2BA2-49E1-BAED-01C474E1A1E1}"/>
              </a:ext>
            </a:extLst>
          </p:cNvPr>
          <p:cNvSpPr>
            <a:spLocks noGrp="1"/>
          </p:cNvSpPr>
          <p:nvPr>
            <p:ph type="dt" sz="half" idx="10"/>
          </p:nvPr>
        </p:nvSpPr>
        <p:spPr/>
        <p:txBody>
          <a:bodyPr/>
          <a:lstStyle/>
          <a:p>
            <a:fld id="{4217E17F-3CA9-45D5-A9A0-B2DF548091F0}" type="datetimeFigureOut">
              <a:rPr lang="en-US" smtClean="0"/>
              <a:t>10/17/2021</a:t>
            </a:fld>
            <a:endParaRPr lang="en-US"/>
          </a:p>
        </p:txBody>
      </p:sp>
      <p:sp>
        <p:nvSpPr>
          <p:cNvPr id="8" name="Footer Placeholder 7">
            <a:extLst>
              <a:ext uri="{FF2B5EF4-FFF2-40B4-BE49-F238E27FC236}">
                <a16:creationId xmlns:a16="http://schemas.microsoft.com/office/drawing/2014/main" id="{58E1F952-F070-4D65-86CB-23A0DCF140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133FC35-E7C3-4D95-8E11-6854A00C39DE}"/>
              </a:ext>
            </a:extLst>
          </p:cNvPr>
          <p:cNvSpPr>
            <a:spLocks noGrp="1"/>
          </p:cNvSpPr>
          <p:nvPr>
            <p:ph type="sldNum" sz="quarter" idx="12"/>
          </p:nvPr>
        </p:nvSpPr>
        <p:spPr/>
        <p:txBody>
          <a:bodyPr/>
          <a:lstStyle/>
          <a:p>
            <a:fld id="{BDDDE814-A7AF-4168-B58C-EE0ABEE75CC2}" type="slidenum">
              <a:rPr lang="en-US" smtClean="0"/>
              <a:t>‹#›</a:t>
            </a:fld>
            <a:endParaRPr lang="en-US"/>
          </a:p>
        </p:txBody>
      </p:sp>
    </p:spTree>
    <p:extLst>
      <p:ext uri="{BB962C8B-B14F-4D97-AF65-F5344CB8AC3E}">
        <p14:creationId xmlns:p14="http://schemas.microsoft.com/office/powerpoint/2010/main" val="4152396643"/>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8F9A3-10FA-4B40-B43F-D738CD8D57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E16D79-112C-4849-8666-418D8E34FB39}"/>
              </a:ext>
            </a:extLst>
          </p:cNvPr>
          <p:cNvSpPr>
            <a:spLocks noGrp="1"/>
          </p:cNvSpPr>
          <p:nvPr>
            <p:ph type="dt" sz="half" idx="10"/>
          </p:nvPr>
        </p:nvSpPr>
        <p:spPr/>
        <p:txBody>
          <a:bodyPr/>
          <a:lstStyle/>
          <a:p>
            <a:fld id="{4217E17F-3CA9-45D5-A9A0-B2DF548091F0}" type="datetimeFigureOut">
              <a:rPr lang="en-US" smtClean="0"/>
              <a:t>10/17/2021</a:t>
            </a:fld>
            <a:endParaRPr lang="en-US"/>
          </a:p>
        </p:txBody>
      </p:sp>
      <p:sp>
        <p:nvSpPr>
          <p:cNvPr id="4" name="Footer Placeholder 3">
            <a:extLst>
              <a:ext uri="{FF2B5EF4-FFF2-40B4-BE49-F238E27FC236}">
                <a16:creationId xmlns:a16="http://schemas.microsoft.com/office/drawing/2014/main" id="{D0AA57B8-85A2-4B8A-B78D-F7E9D7C06C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FBA19E-14DD-4ADE-83E9-CD430E9003FA}"/>
              </a:ext>
            </a:extLst>
          </p:cNvPr>
          <p:cNvSpPr>
            <a:spLocks noGrp="1"/>
          </p:cNvSpPr>
          <p:nvPr>
            <p:ph type="sldNum" sz="quarter" idx="12"/>
          </p:nvPr>
        </p:nvSpPr>
        <p:spPr/>
        <p:txBody>
          <a:bodyPr/>
          <a:lstStyle/>
          <a:p>
            <a:fld id="{BDDDE814-A7AF-4168-B58C-EE0ABEE75CC2}" type="slidenum">
              <a:rPr lang="en-US" smtClean="0"/>
              <a:t>‹#›</a:t>
            </a:fld>
            <a:endParaRPr lang="en-US"/>
          </a:p>
        </p:txBody>
      </p:sp>
    </p:spTree>
    <p:extLst>
      <p:ext uri="{BB962C8B-B14F-4D97-AF65-F5344CB8AC3E}">
        <p14:creationId xmlns:p14="http://schemas.microsoft.com/office/powerpoint/2010/main" val="1630526912"/>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AF0A65-C711-4B6D-A48A-686C211373EC}"/>
              </a:ext>
            </a:extLst>
          </p:cNvPr>
          <p:cNvSpPr>
            <a:spLocks noGrp="1"/>
          </p:cNvSpPr>
          <p:nvPr>
            <p:ph type="dt" sz="half" idx="10"/>
          </p:nvPr>
        </p:nvSpPr>
        <p:spPr/>
        <p:txBody>
          <a:bodyPr/>
          <a:lstStyle/>
          <a:p>
            <a:fld id="{4217E17F-3CA9-45D5-A9A0-B2DF548091F0}" type="datetimeFigureOut">
              <a:rPr lang="en-US" smtClean="0"/>
              <a:t>10/17/2021</a:t>
            </a:fld>
            <a:endParaRPr lang="en-US"/>
          </a:p>
        </p:txBody>
      </p:sp>
      <p:sp>
        <p:nvSpPr>
          <p:cNvPr id="3" name="Footer Placeholder 2">
            <a:extLst>
              <a:ext uri="{FF2B5EF4-FFF2-40B4-BE49-F238E27FC236}">
                <a16:creationId xmlns:a16="http://schemas.microsoft.com/office/drawing/2014/main" id="{5C902DF0-F9EC-4F4C-A9BE-E66533E7823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00371C8-EA16-46FA-B8BA-99C6E239EA1F}"/>
              </a:ext>
            </a:extLst>
          </p:cNvPr>
          <p:cNvSpPr>
            <a:spLocks noGrp="1"/>
          </p:cNvSpPr>
          <p:nvPr>
            <p:ph type="sldNum" sz="quarter" idx="12"/>
          </p:nvPr>
        </p:nvSpPr>
        <p:spPr/>
        <p:txBody>
          <a:bodyPr/>
          <a:lstStyle/>
          <a:p>
            <a:fld id="{BDDDE814-A7AF-4168-B58C-EE0ABEE75CC2}" type="slidenum">
              <a:rPr lang="en-US" smtClean="0"/>
              <a:t>‹#›</a:t>
            </a:fld>
            <a:endParaRPr lang="en-US"/>
          </a:p>
        </p:txBody>
      </p:sp>
    </p:spTree>
    <p:extLst>
      <p:ext uri="{BB962C8B-B14F-4D97-AF65-F5344CB8AC3E}">
        <p14:creationId xmlns:p14="http://schemas.microsoft.com/office/powerpoint/2010/main" val="3810148113"/>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C6495-2DC0-4DE8-B573-4640E4A460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047C63-73CA-4E0A-B364-F8FCE64200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FB74807-65C8-449F-BF72-B091D09066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019228-86EB-48EF-B5FB-6B5A7C517737}"/>
              </a:ext>
            </a:extLst>
          </p:cNvPr>
          <p:cNvSpPr>
            <a:spLocks noGrp="1"/>
          </p:cNvSpPr>
          <p:nvPr>
            <p:ph type="dt" sz="half" idx="10"/>
          </p:nvPr>
        </p:nvSpPr>
        <p:spPr/>
        <p:txBody>
          <a:bodyPr/>
          <a:lstStyle/>
          <a:p>
            <a:fld id="{4217E17F-3CA9-45D5-A9A0-B2DF548091F0}" type="datetimeFigureOut">
              <a:rPr lang="en-US" smtClean="0"/>
              <a:t>10/17/2021</a:t>
            </a:fld>
            <a:endParaRPr lang="en-US"/>
          </a:p>
        </p:txBody>
      </p:sp>
      <p:sp>
        <p:nvSpPr>
          <p:cNvPr id="6" name="Footer Placeholder 5">
            <a:extLst>
              <a:ext uri="{FF2B5EF4-FFF2-40B4-BE49-F238E27FC236}">
                <a16:creationId xmlns:a16="http://schemas.microsoft.com/office/drawing/2014/main" id="{FFD9D355-1012-4520-96E2-B30CACA62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A115CA-0327-4535-9C7D-18A295178ABA}"/>
              </a:ext>
            </a:extLst>
          </p:cNvPr>
          <p:cNvSpPr>
            <a:spLocks noGrp="1"/>
          </p:cNvSpPr>
          <p:nvPr>
            <p:ph type="sldNum" sz="quarter" idx="12"/>
          </p:nvPr>
        </p:nvSpPr>
        <p:spPr/>
        <p:txBody>
          <a:bodyPr/>
          <a:lstStyle/>
          <a:p>
            <a:fld id="{BDDDE814-A7AF-4168-B58C-EE0ABEE75CC2}" type="slidenum">
              <a:rPr lang="en-US" smtClean="0"/>
              <a:t>‹#›</a:t>
            </a:fld>
            <a:endParaRPr lang="en-US"/>
          </a:p>
        </p:txBody>
      </p:sp>
    </p:spTree>
    <p:extLst>
      <p:ext uri="{BB962C8B-B14F-4D97-AF65-F5344CB8AC3E}">
        <p14:creationId xmlns:p14="http://schemas.microsoft.com/office/powerpoint/2010/main" val="3636348659"/>
      </p:ext>
    </p:extLst>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5AEBF-A8D8-4D83-B1C4-95F6F3C3CD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EDAD103-865E-41B1-9DF3-96080239F3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D37238-61E5-4C50-9541-F3A5E4E444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087F7F-A7A7-4CC3-B0C2-22B8CB5C2CEB}"/>
              </a:ext>
            </a:extLst>
          </p:cNvPr>
          <p:cNvSpPr>
            <a:spLocks noGrp="1"/>
          </p:cNvSpPr>
          <p:nvPr>
            <p:ph type="dt" sz="half" idx="10"/>
          </p:nvPr>
        </p:nvSpPr>
        <p:spPr/>
        <p:txBody>
          <a:bodyPr/>
          <a:lstStyle/>
          <a:p>
            <a:fld id="{4217E17F-3CA9-45D5-A9A0-B2DF548091F0}" type="datetimeFigureOut">
              <a:rPr lang="en-US" smtClean="0"/>
              <a:t>10/17/2021</a:t>
            </a:fld>
            <a:endParaRPr lang="en-US"/>
          </a:p>
        </p:txBody>
      </p:sp>
      <p:sp>
        <p:nvSpPr>
          <p:cNvPr id="6" name="Footer Placeholder 5">
            <a:extLst>
              <a:ext uri="{FF2B5EF4-FFF2-40B4-BE49-F238E27FC236}">
                <a16:creationId xmlns:a16="http://schemas.microsoft.com/office/drawing/2014/main" id="{39B075AA-C1BD-4CED-8662-59333B314F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BA2B8C-E8D0-4D7D-9A2C-86C8B25030D6}"/>
              </a:ext>
            </a:extLst>
          </p:cNvPr>
          <p:cNvSpPr>
            <a:spLocks noGrp="1"/>
          </p:cNvSpPr>
          <p:nvPr>
            <p:ph type="sldNum" sz="quarter" idx="12"/>
          </p:nvPr>
        </p:nvSpPr>
        <p:spPr/>
        <p:txBody>
          <a:bodyPr/>
          <a:lstStyle/>
          <a:p>
            <a:fld id="{BDDDE814-A7AF-4168-B58C-EE0ABEE75CC2}" type="slidenum">
              <a:rPr lang="en-US" smtClean="0"/>
              <a:t>‹#›</a:t>
            </a:fld>
            <a:endParaRPr lang="en-US"/>
          </a:p>
        </p:txBody>
      </p:sp>
    </p:spTree>
    <p:extLst>
      <p:ext uri="{BB962C8B-B14F-4D97-AF65-F5344CB8AC3E}">
        <p14:creationId xmlns:p14="http://schemas.microsoft.com/office/powerpoint/2010/main" val="384893798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555C1-89E2-4B06-899E-129AECCAD6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78F6E0A-9E43-4811-9888-12F39503A6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4C5BC6-4A71-4BF4-8F68-A1EB1DB1B49A}"/>
              </a:ext>
            </a:extLst>
          </p:cNvPr>
          <p:cNvSpPr>
            <a:spLocks noGrp="1"/>
          </p:cNvSpPr>
          <p:nvPr>
            <p:ph type="dt" sz="half" idx="10"/>
          </p:nvPr>
        </p:nvSpPr>
        <p:spPr/>
        <p:txBody>
          <a:bodyPr/>
          <a:lstStyle/>
          <a:p>
            <a:fld id="{FC562575-EBAA-4940-89C3-1147907EB169}" type="datetimeFigureOut">
              <a:rPr lang="en-US" smtClean="0"/>
              <a:t>10/17/2021</a:t>
            </a:fld>
            <a:endParaRPr lang="en-US"/>
          </a:p>
        </p:txBody>
      </p:sp>
      <p:sp>
        <p:nvSpPr>
          <p:cNvPr id="5" name="Footer Placeholder 4">
            <a:extLst>
              <a:ext uri="{FF2B5EF4-FFF2-40B4-BE49-F238E27FC236}">
                <a16:creationId xmlns:a16="http://schemas.microsoft.com/office/drawing/2014/main" id="{6963A19A-3D07-4734-A4D3-44D236FC64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5FCCBB-C2D4-4A25-A655-67C2ECAA77F9}"/>
              </a:ext>
            </a:extLst>
          </p:cNvPr>
          <p:cNvSpPr>
            <a:spLocks noGrp="1"/>
          </p:cNvSpPr>
          <p:nvPr>
            <p:ph type="sldNum" sz="quarter" idx="12"/>
          </p:nvPr>
        </p:nvSpPr>
        <p:spPr/>
        <p:txBody>
          <a:bodyPr/>
          <a:lstStyle/>
          <a:p>
            <a:fld id="{6367F6C3-8973-4F5F-9445-C4CC1394014E}" type="slidenum">
              <a:rPr lang="en-US" smtClean="0"/>
              <a:t>‹#›</a:t>
            </a:fld>
            <a:endParaRPr lang="en-US"/>
          </a:p>
        </p:txBody>
      </p:sp>
    </p:spTree>
    <p:extLst>
      <p:ext uri="{BB962C8B-B14F-4D97-AF65-F5344CB8AC3E}">
        <p14:creationId xmlns:p14="http://schemas.microsoft.com/office/powerpoint/2010/main" val="907358805"/>
      </p:ext>
    </p:extLst>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00597-93CA-4B27-BE24-118F020265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215628-751D-462A-BA99-42B20A77768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9912F6-3626-49CC-9009-DB54D09248D6}"/>
              </a:ext>
            </a:extLst>
          </p:cNvPr>
          <p:cNvSpPr>
            <a:spLocks noGrp="1"/>
          </p:cNvSpPr>
          <p:nvPr>
            <p:ph type="dt" sz="half" idx="10"/>
          </p:nvPr>
        </p:nvSpPr>
        <p:spPr/>
        <p:txBody>
          <a:bodyPr/>
          <a:lstStyle/>
          <a:p>
            <a:fld id="{4217E17F-3CA9-45D5-A9A0-B2DF548091F0}" type="datetimeFigureOut">
              <a:rPr lang="en-US" smtClean="0"/>
              <a:t>10/17/2021</a:t>
            </a:fld>
            <a:endParaRPr lang="en-US"/>
          </a:p>
        </p:txBody>
      </p:sp>
      <p:sp>
        <p:nvSpPr>
          <p:cNvPr id="5" name="Footer Placeholder 4">
            <a:extLst>
              <a:ext uri="{FF2B5EF4-FFF2-40B4-BE49-F238E27FC236}">
                <a16:creationId xmlns:a16="http://schemas.microsoft.com/office/drawing/2014/main" id="{F00A7817-A928-4FB6-A678-5B7B12466B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B70C17-D8BF-42FA-A297-8AA3B8D98476}"/>
              </a:ext>
            </a:extLst>
          </p:cNvPr>
          <p:cNvSpPr>
            <a:spLocks noGrp="1"/>
          </p:cNvSpPr>
          <p:nvPr>
            <p:ph type="sldNum" sz="quarter" idx="12"/>
          </p:nvPr>
        </p:nvSpPr>
        <p:spPr/>
        <p:txBody>
          <a:bodyPr/>
          <a:lstStyle/>
          <a:p>
            <a:fld id="{BDDDE814-A7AF-4168-B58C-EE0ABEE75CC2}" type="slidenum">
              <a:rPr lang="en-US" smtClean="0"/>
              <a:t>‹#›</a:t>
            </a:fld>
            <a:endParaRPr lang="en-US"/>
          </a:p>
        </p:txBody>
      </p:sp>
    </p:spTree>
    <p:extLst>
      <p:ext uri="{BB962C8B-B14F-4D97-AF65-F5344CB8AC3E}">
        <p14:creationId xmlns:p14="http://schemas.microsoft.com/office/powerpoint/2010/main" val="815639761"/>
      </p:ext>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48871A-D53B-4F50-942B-F1F4453825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94C649-F1F0-4C53-9984-89740F873B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838CC3-5981-48CD-BE97-63DB18F0EB82}"/>
              </a:ext>
            </a:extLst>
          </p:cNvPr>
          <p:cNvSpPr>
            <a:spLocks noGrp="1"/>
          </p:cNvSpPr>
          <p:nvPr>
            <p:ph type="dt" sz="half" idx="10"/>
          </p:nvPr>
        </p:nvSpPr>
        <p:spPr/>
        <p:txBody>
          <a:bodyPr/>
          <a:lstStyle/>
          <a:p>
            <a:fld id="{4217E17F-3CA9-45D5-A9A0-B2DF548091F0}" type="datetimeFigureOut">
              <a:rPr lang="en-US" smtClean="0"/>
              <a:t>10/17/2021</a:t>
            </a:fld>
            <a:endParaRPr lang="en-US"/>
          </a:p>
        </p:txBody>
      </p:sp>
      <p:sp>
        <p:nvSpPr>
          <p:cNvPr id="5" name="Footer Placeholder 4">
            <a:extLst>
              <a:ext uri="{FF2B5EF4-FFF2-40B4-BE49-F238E27FC236}">
                <a16:creationId xmlns:a16="http://schemas.microsoft.com/office/drawing/2014/main" id="{330CF32B-D9DD-4344-82D9-56DC30DE21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70DEBD-CC99-4DB1-A010-51918246C498}"/>
              </a:ext>
            </a:extLst>
          </p:cNvPr>
          <p:cNvSpPr>
            <a:spLocks noGrp="1"/>
          </p:cNvSpPr>
          <p:nvPr>
            <p:ph type="sldNum" sz="quarter" idx="12"/>
          </p:nvPr>
        </p:nvSpPr>
        <p:spPr/>
        <p:txBody>
          <a:bodyPr/>
          <a:lstStyle/>
          <a:p>
            <a:fld id="{BDDDE814-A7AF-4168-B58C-EE0ABEE75CC2}" type="slidenum">
              <a:rPr lang="en-US" smtClean="0"/>
              <a:t>‹#›</a:t>
            </a:fld>
            <a:endParaRPr lang="en-US"/>
          </a:p>
        </p:txBody>
      </p:sp>
    </p:spTree>
    <p:extLst>
      <p:ext uri="{BB962C8B-B14F-4D97-AF65-F5344CB8AC3E}">
        <p14:creationId xmlns:p14="http://schemas.microsoft.com/office/powerpoint/2010/main" val="318230189"/>
      </p:ext>
    </p:extLst>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555C1-89E2-4B06-899E-129AECCAD6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78F6E0A-9E43-4811-9888-12F39503A6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4C5BC6-4A71-4BF4-8F68-A1EB1DB1B49A}"/>
              </a:ext>
            </a:extLst>
          </p:cNvPr>
          <p:cNvSpPr>
            <a:spLocks noGrp="1"/>
          </p:cNvSpPr>
          <p:nvPr>
            <p:ph type="dt" sz="half" idx="10"/>
          </p:nvPr>
        </p:nvSpPr>
        <p:spPr/>
        <p:txBody>
          <a:bodyPr/>
          <a:lstStyle/>
          <a:p>
            <a:fld id="{FC562575-EBAA-4940-89C3-1147907EB169}" type="datetimeFigureOut">
              <a:rPr lang="en-US" smtClean="0"/>
              <a:t>10/17/2021</a:t>
            </a:fld>
            <a:endParaRPr lang="en-US"/>
          </a:p>
        </p:txBody>
      </p:sp>
      <p:sp>
        <p:nvSpPr>
          <p:cNvPr id="5" name="Footer Placeholder 4">
            <a:extLst>
              <a:ext uri="{FF2B5EF4-FFF2-40B4-BE49-F238E27FC236}">
                <a16:creationId xmlns:a16="http://schemas.microsoft.com/office/drawing/2014/main" id="{6963A19A-3D07-4734-A4D3-44D236FC64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5FCCBB-C2D4-4A25-A655-67C2ECAA77F9}"/>
              </a:ext>
            </a:extLst>
          </p:cNvPr>
          <p:cNvSpPr>
            <a:spLocks noGrp="1"/>
          </p:cNvSpPr>
          <p:nvPr>
            <p:ph type="sldNum" sz="quarter" idx="12"/>
          </p:nvPr>
        </p:nvSpPr>
        <p:spPr/>
        <p:txBody>
          <a:bodyPr/>
          <a:lstStyle/>
          <a:p>
            <a:fld id="{6367F6C3-8973-4F5F-9445-C4CC1394014E}" type="slidenum">
              <a:rPr lang="en-US" smtClean="0"/>
              <a:t>‹#›</a:t>
            </a:fld>
            <a:endParaRPr lang="en-US"/>
          </a:p>
        </p:txBody>
      </p:sp>
    </p:spTree>
    <p:extLst>
      <p:ext uri="{BB962C8B-B14F-4D97-AF65-F5344CB8AC3E}">
        <p14:creationId xmlns:p14="http://schemas.microsoft.com/office/powerpoint/2010/main" val="907358805"/>
      </p:ext>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CD09C-FD69-4817-8DD6-2B1CB21364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A29323-262B-4AA1-BAC9-A15368E124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D9372C-6861-4C56-ABF4-CEFB99B3B8E8}"/>
              </a:ext>
            </a:extLst>
          </p:cNvPr>
          <p:cNvSpPr>
            <a:spLocks noGrp="1"/>
          </p:cNvSpPr>
          <p:nvPr>
            <p:ph type="dt" sz="half" idx="10"/>
          </p:nvPr>
        </p:nvSpPr>
        <p:spPr/>
        <p:txBody>
          <a:bodyPr/>
          <a:lstStyle/>
          <a:p>
            <a:fld id="{FC562575-EBAA-4940-89C3-1147907EB169}" type="datetimeFigureOut">
              <a:rPr lang="en-US" smtClean="0"/>
              <a:t>10/17/2021</a:t>
            </a:fld>
            <a:endParaRPr lang="en-US"/>
          </a:p>
        </p:txBody>
      </p:sp>
      <p:sp>
        <p:nvSpPr>
          <p:cNvPr id="5" name="Footer Placeholder 4">
            <a:extLst>
              <a:ext uri="{FF2B5EF4-FFF2-40B4-BE49-F238E27FC236}">
                <a16:creationId xmlns:a16="http://schemas.microsoft.com/office/drawing/2014/main" id="{08173C59-F288-4006-B222-07B90515BC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C99FC8-0FC8-421B-8F96-09191BAC3D56}"/>
              </a:ext>
            </a:extLst>
          </p:cNvPr>
          <p:cNvSpPr>
            <a:spLocks noGrp="1"/>
          </p:cNvSpPr>
          <p:nvPr>
            <p:ph type="sldNum" sz="quarter" idx="12"/>
          </p:nvPr>
        </p:nvSpPr>
        <p:spPr/>
        <p:txBody>
          <a:bodyPr/>
          <a:lstStyle/>
          <a:p>
            <a:fld id="{6367F6C3-8973-4F5F-9445-C4CC1394014E}" type="slidenum">
              <a:rPr lang="en-US" smtClean="0"/>
              <a:t>‹#›</a:t>
            </a:fld>
            <a:endParaRPr lang="en-US"/>
          </a:p>
        </p:txBody>
      </p:sp>
    </p:spTree>
    <p:extLst>
      <p:ext uri="{BB962C8B-B14F-4D97-AF65-F5344CB8AC3E}">
        <p14:creationId xmlns:p14="http://schemas.microsoft.com/office/powerpoint/2010/main" val="3419862631"/>
      </p:ext>
    </p:extLst>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6D99C-8166-44E2-837E-76DFFBC2D5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B9E374-4297-4483-AEB3-33097DBA27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60B660-9FF6-4F07-B8A7-1128FA5EA24E}"/>
              </a:ext>
            </a:extLst>
          </p:cNvPr>
          <p:cNvSpPr>
            <a:spLocks noGrp="1"/>
          </p:cNvSpPr>
          <p:nvPr>
            <p:ph type="dt" sz="half" idx="10"/>
          </p:nvPr>
        </p:nvSpPr>
        <p:spPr/>
        <p:txBody>
          <a:bodyPr/>
          <a:lstStyle/>
          <a:p>
            <a:fld id="{FC562575-EBAA-4940-89C3-1147907EB169}" type="datetimeFigureOut">
              <a:rPr lang="en-US" smtClean="0"/>
              <a:t>10/17/2021</a:t>
            </a:fld>
            <a:endParaRPr lang="en-US"/>
          </a:p>
        </p:txBody>
      </p:sp>
      <p:sp>
        <p:nvSpPr>
          <p:cNvPr id="5" name="Footer Placeholder 4">
            <a:extLst>
              <a:ext uri="{FF2B5EF4-FFF2-40B4-BE49-F238E27FC236}">
                <a16:creationId xmlns:a16="http://schemas.microsoft.com/office/drawing/2014/main" id="{297867AF-F168-4C0E-9EC1-A445EDDD93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7A4002-B542-4C53-AA09-45EF72BC33CF}"/>
              </a:ext>
            </a:extLst>
          </p:cNvPr>
          <p:cNvSpPr>
            <a:spLocks noGrp="1"/>
          </p:cNvSpPr>
          <p:nvPr>
            <p:ph type="sldNum" sz="quarter" idx="12"/>
          </p:nvPr>
        </p:nvSpPr>
        <p:spPr/>
        <p:txBody>
          <a:bodyPr/>
          <a:lstStyle/>
          <a:p>
            <a:fld id="{6367F6C3-8973-4F5F-9445-C4CC1394014E}" type="slidenum">
              <a:rPr lang="en-US" smtClean="0"/>
              <a:t>‹#›</a:t>
            </a:fld>
            <a:endParaRPr lang="en-US"/>
          </a:p>
        </p:txBody>
      </p:sp>
    </p:spTree>
    <p:extLst>
      <p:ext uri="{BB962C8B-B14F-4D97-AF65-F5344CB8AC3E}">
        <p14:creationId xmlns:p14="http://schemas.microsoft.com/office/powerpoint/2010/main" val="3834802179"/>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3B59C-559F-4276-B239-235FA3729F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08B261-E994-4C81-B583-2A300D06CF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CDD675-FEFF-4FDC-9133-F021AB4416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ECC7FD-E684-4BFD-9827-ECEA1DEED1E6}"/>
              </a:ext>
            </a:extLst>
          </p:cNvPr>
          <p:cNvSpPr>
            <a:spLocks noGrp="1"/>
          </p:cNvSpPr>
          <p:nvPr>
            <p:ph type="dt" sz="half" idx="10"/>
          </p:nvPr>
        </p:nvSpPr>
        <p:spPr/>
        <p:txBody>
          <a:bodyPr/>
          <a:lstStyle/>
          <a:p>
            <a:fld id="{FC562575-EBAA-4940-89C3-1147907EB169}" type="datetimeFigureOut">
              <a:rPr lang="en-US" smtClean="0"/>
              <a:t>10/17/2021</a:t>
            </a:fld>
            <a:endParaRPr lang="en-US"/>
          </a:p>
        </p:txBody>
      </p:sp>
      <p:sp>
        <p:nvSpPr>
          <p:cNvPr id="6" name="Footer Placeholder 5">
            <a:extLst>
              <a:ext uri="{FF2B5EF4-FFF2-40B4-BE49-F238E27FC236}">
                <a16:creationId xmlns:a16="http://schemas.microsoft.com/office/drawing/2014/main" id="{3333A585-A895-4BA6-9FA5-F53C99F613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3C05D7-64D7-44AD-819E-9011264622CF}"/>
              </a:ext>
            </a:extLst>
          </p:cNvPr>
          <p:cNvSpPr>
            <a:spLocks noGrp="1"/>
          </p:cNvSpPr>
          <p:nvPr>
            <p:ph type="sldNum" sz="quarter" idx="12"/>
          </p:nvPr>
        </p:nvSpPr>
        <p:spPr/>
        <p:txBody>
          <a:bodyPr/>
          <a:lstStyle/>
          <a:p>
            <a:fld id="{6367F6C3-8973-4F5F-9445-C4CC1394014E}" type="slidenum">
              <a:rPr lang="en-US" smtClean="0"/>
              <a:t>‹#›</a:t>
            </a:fld>
            <a:endParaRPr lang="en-US"/>
          </a:p>
        </p:txBody>
      </p:sp>
    </p:spTree>
    <p:extLst>
      <p:ext uri="{BB962C8B-B14F-4D97-AF65-F5344CB8AC3E}">
        <p14:creationId xmlns:p14="http://schemas.microsoft.com/office/powerpoint/2010/main" val="4249730869"/>
      </p:ext>
    </p:extLst>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1603F-A43E-4D5E-8952-AE6C0C42CA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E2BCDA-6E82-4FDE-8508-2DB7401428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F907AF-21AA-4064-BEE1-7B5FB948B5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86D9D3E-02D7-4B45-BD02-D0B857F0FC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2B866FC-0B13-40C2-9649-B77654A6FA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06924A-C58F-4805-8461-8D1680AF5D1E}"/>
              </a:ext>
            </a:extLst>
          </p:cNvPr>
          <p:cNvSpPr>
            <a:spLocks noGrp="1"/>
          </p:cNvSpPr>
          <p:nvPr>
            <p:ph type="dt" sz="half" idx="10"/>
          </p:nvPr>
        </p:nvSpPr>
        <p:spPr/>
        <p:txBody>
          <a:bodyPr/>
          <a:lstStyle/>
          <a:p>
            <a:fld id="{FC562575-EBAA-4940-89C3-1147907EB169}" type="datetimeFigureOut">
              <a:rPr lang="en-US" smtClean="0"/>
              <a:t>10/17/2021</a:t>
            </a:fld>
            <a:endParaRPr lang="en-US"/>
          </a:p>
        </p:txBody>
      </p:sp>
      <p:sp>
        <p:nvSpPr>
          <p:cNvPr id="8" name="Footer Placeholder 7">
            <a:extLst>
              <a:ext uri="{FF2B5EF4-FFF2-40B4-BE49-F238E27FC236}">
                <a16:creationId xmlns:a16="http://schemas.microsoft.com/office/drawing/2014/main" id="{99D07992-6C94-40C2-B56E-F5FEED03E6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FD5640-A7FA-4C64-A48F-3E543D7FF0B4}"/>
              </a:ext>
            </a:extLst>
          </p:cNvPr>
          <p:cNvSpPr>
            <a:spLocks noGrp="1"/>
          </p:cNvSpPr>
          <p:nvPr>
            <p:ph type="sldNum" sz="quarter" idx="12"/>
          </p:nvPr>
        </p:nvSpPr>
        <p:spPr/>
        <p:txBody>
          <a:bodyPr/>
          <a:lstStyle/>
          <a:p>
            <a:fld id="{6367F6C3-8973-4F5F-9445-C4CC1394014E}" type="slidenum">
              <a:rPr lang="en-US" smtClean="0"/>
              <a:t>‹#›</a:t>
            </a:fld>
            <a:endParaRPr lang="en-US"/>
          </a:p>
        </p:txBody>
      </p:sp>
    </p:spTree>
    <p:extLst>
      <p:ext uri="{BB962C8B-B14F-4D97-AF65-F5344CB8AC3E}">
        <p14:creationId xmlns:p14="http://schemas.microsoft.com/office/powerpoint/2010/main" val="4232501044"/>
      </p:ext>
    </p:extLst>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0F36E-26D3-4DFD-BC93-6CE9D3707B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22967CE-4CD4-4050-948F-9081E88C7201}"/>
              </a:ext>
            </a:extLst>
          </p:cNvPr>
          <p:cNvSpPr>
            <a:spLocks noGrp="1"/>
          </p:cNvSpPr>
          <p:nvPr>
            <p:ph type="dt" sz="half" idx="10"/>
          </p:nvPr>
        </p:nvSpPr>
        <p:spPr/>
        <p:txBody>
          <a:bodyPr/>
          <a:lstStyle/>
          <a:p>
            <a:fld id="{FC562575-EBAA-4940-89C3-1147907EB169}" type="datetimeFigureOut">
              <a:rPr lang="en-US" smtClean="0"/>
              <a:t>10/17/2021</a:t>
            </a:fld>
            <a:endParaRPr lang="en-US"/>
          </a:p>
        </p:txBody>
      </p:sp>
      <p:sp>
        <p:nvSpPr>
          <p:cNvPr id="4" name="Footer Placeholder 3">
            <a:extLst>
              <a:ext uri="{FF2B5EF4-FFF2-40B4-BE49-F238E27FC236}">
                <a16:creationId xmlns:a16="http://schemas.microsoft.com/office/drawing/2014/main" id="{59478BE6-B0E9-4D05-B9A6-31AAA6DF8E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B98B42-DEBC-45C0-B373-45B1D1563675}"/>
              </a:ext>
            </a:extLst>
          </p:cNvPr>
          <p:cNvSpPr>
            <a:spLocks noGrp="1"/>
          </p:cNvSpPr>
          <p:nvPr>
            <p:ph type="sldNum" sz="quarter" idx="12"/>
          </p:nvPr>
        </p:nvSpPr>
        <p:spPr/>
        <p:txBody>
          <a:bodyPr/>
          <a:lstStyle/>
          <a:p>
            <a:fld id="{6367F6C3-8973-4F5F-9445-C4CC1394014E}" type="slidenum">
              <a:rPr lang="en-US" smtClean="0"/>
              <a:t>‹#›</a:t>
            </a:fld>
            <a:endParaRPr lang="en-US"/>
          </a:p>
        </p:txBody>
      </p:sp>
    </p:spTree>
    <p:extLst>
      <p:ext uri="{BB962C8B-B14F-4D97-AF65-F5344CB8AC3E}">
        <p14:creationId xmlns:p14="http://schemas.microsoft.com/office/powerpoint/2010/main" val="1516730342"/>
      </p:ext>
    </p:extLst>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4E5A81-3996-4313-BC7E-B5478DAA909D}"/>
              </a:ext>
            </a:extLst>
          </p:cNvPr>
          <p:cNvSpPr>
            <a:spLocks noGrp="1"/>
          </p:cNvSpPr>
          <p:nvPr>
            <p:ph type="dt" sz="half" idx="10"/>
          </p:nvPr>
        </p:nvSpPr>
        <p:spPr/>
        <p:txBody>
          <a:bodyPr/>
          <a:lstStyle/>
          <a:p>
            <a:fld id="{FC562575-EBAA-4940-89C3-1147907EB169}" type="datetimeFigureOut">
              <a:rPr lang="en-US" smtClean="0"/>
              <a:t>10/17/2021</a:t>
            </a:fld>
            <a:endParaRPr lang="en-US"/>
          </a:p>
        </p:txBody>
      </p:sp>
      <p:sp>
        <p:nvSpPr>
          <p:cNvPr id="3" name="Footer Placeholder 2">
            <a:extLst>
              <a:ext uri="{FF2B5EF4-FFF2-40B4-BE49-F238E27FC236}">
                <a16:creationId xmlns:a16="http://schemas.microsoft.com/office/drawing/2014/main" id="{932AE547-E589-48E0-A6A4-19DD58F3D3D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EDCF7A-1F61-43D1-A953-273050B4025C}"/>
              </a:ext>
            </a:extLst>
          </p:cNvPr>
          <p:cNvSpPr>
            <a:spLocks noGrp="1"/>
          </p:cNvSpPr>
          <p:nvPr>
            <p:ph type="sldNum" sz="quarter" idx="12"/>
          </p:nvPr>
        </p:nvSpPr>
        <p:spPr/>
        <p:txBody>
          <a:bodyPr/>
          <a:lstStyle/>
          <a:p>
            <a:fld id="{6367F6C3-8973-4F5F-9445-C4CC1394014E}" type="slidenum">
              <a:rPr lang="en-US" smtClean="0"/>
              <a:t>‹#›</a:t>
            </a:fld>
            <a:endParaRPr lang="en-US"/>
          </a:p>
        </p:txBody>
      </p:sp>
    </p:spTree>
    <p:extLst>
      <p:ext uri="{BB962C8B-B14F-4D97-AF65-F5344CB8AC3E}">
        <p14:creationId xmlns:p14="http://schemas.microsoft.com/office/powerpoint/2010/main" val="698963482"/>
      </p:ext>
    </p:extLst>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E0623-D14D-4683-A513-5B29E5A515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401F31-5008-4540-AC34-BC46E4CE42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60B15C-E1D1-4F7B-8CCE-4343B1CD78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030EFD-52C6-40E6-BB1F-12B84CD861C0}"/>
              </a:ext>
            </a:extLst>
          </p:cNvPr>
          <p:cNvSpPr>
            <a:spLocks noGrp="1"/>
          </p:cNvSpPr>
          <p:nvPr>
            <p:ph type="dt" sz="half" idx="10"/>
          </p:nvPr>
        </p:nvSpPr>
        <p:spPr/>
        <p:txBody>
          <a:bodyPr/>
          <a:lstStyle/>
          <a:p>
            <a:fld id="{FC562575-EBAA-4940-89C3-1147907EB169}" type="datetimeFigureOut">
              <a:rPr lang="en-US" smtClean="0"/>
              <a:t>10/17/2021</a:t>
            </a:fld>
            <a:endParaRPr lang="en-US"/>
          </a:p>
        </p:txBody>
      </p:sp>
      <p:sp>
        <p:nvSpPr>
          <p:cNvPr id="6" name="Footer Placeholder 5">
            <a:extLst>
              <a:ext uri="{FF2B5EF4-FFF2-40B4-BE49-F238E27FC236}">
                <a16:creationId xmlns:a16="http://schemas.microsoft.com/office/drawing/2014/main" id="{5EB18251-4FFA-4D1E-99B2-55DD185297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1C7736-EAB8-49E9-A78D-1F758B20BB9A}"/>
              </a:ext>
            </a:extLst>
          </p:cNvPr>
          <p:cNvSpPr>
            <a:spLocks noGrp="1"/>
          </p:cNvSpPr>
          <p:nvPr>
            <p:ph type="sldNum" sz="quarter" idx="12"/>
          </p:nvPr>
        </p:nvSpPr>
        <p:spPr/>
        <p:txBody>
          <a:bodyPr/>
          <a:lstStyle/>
          <a:p>
            <a:fld id="{6367F6C3-8973-4F5F-9445-C4CC1394014E}" type="slidenum">
              <a:rPr lang="en-US" smtClean="0"/>
              <a:t>‹#›</a:t>
            </a:fld>
            <a:endParaRPr lang="en-US"/>
          </a:p>
        </p:txBody>
      </p:sp>
    </p:spTree>
    <p:extLst>
      <p:ext uri="{BB962C8B-B14F-4D97-AF65-F5344CB8AC3E}">
        <p14:creationId xmlns:p14="http://schemas.microsoft.com/office/powerpoint/2010/main" val="1933741307"/>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CD09C-FD69-4817-8DD6-2B1CB21364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A29323-262B-4AA1-BAC9-A15368E124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D9372C-6861-4C56-ABF4-CEFB99B3B8E8}"/>
              </a:ext>
            </a:extLst>
          </p:cNvPr>
          <p:cNvSpPr>
            <a:spLocks noGrp="1"/>
          </p:cNvSpPr>
          <p:nvPr>
            <p:ph type="dt" sz="half" idx="10"/>
          </p:nvPr>
        </p:nvSpPr>
        <p:spPr/>
        <p:txBody>
          <a:bodyPr/>
          <a:lstStyle/>
          <a:p>
            <a:fld id="{FC562575-EBAA-4940-89C3-1147907EB169}" type="datetimeFigureOut">
              <a:rPr lang="en-US" smtClean="0"/>
              <a:t>10/17/2021</a:t>
            </a:fld>
            <a:endParaRPr lang="en-US"/>
          </a:p>
        </p:txBody>
      </p:sp>
      <p:sp>
        <p:nvSpPr>
          <p:cNvPr id="5" name="Footer Placeholder 4">
            <a:extLst>
              <a:ext uri="{FF2B5EF4-FFF2-40B4-BE49-F238E27FC236}">
                <a16:creationId xmlns:a16="http://schemas.microsoft.com/office/drawing/2014/main" id="{08173C59-F288-4006-B222-07B90515BC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C99FC8-0FC8-421B-8F96-09191BAC3D56}"/>
              </a:ext>
            </a:extLst>
          </p:cNvPr>
          <p:cNvSpPr>
            <a:spLocks noGrp="1"/>
          </p:cNvSpPr>
          <p:nvPr>
            <p:ph type="sldNum" sz="quarter" idx="12"/>
          </p:nvPr>
        </p:nvSpPr>
        <p:spPr/>
        <p:txBody>
          <a:bodyPr/>
          <a:lstStyle/>
          <a:p>
            <a:fld id="{6367F6C3-8973-4F5F-9445-C4CC1394014E}" type="slidenum">
              <a:rPr lang="en-US" smtClean="0"/>
              <a:t>‹#›</a:t>
            </a:fld>
            <a:endParaRPr lang="en-US"/>
          </a:p>
        </p:txBody>
      </p:sp>
    </p:spTree>
    <p:extLst>
      <p:ext uri="{BB962C8B-B14F-4D97-AF65-F5344CB8AC3E}">
        <p14:creationId xmlns:p14="http://schemas.microsoft.com/office/powerpoint/2010/main" val="3419862631"/>
      </p:ext>
    </p:extLst>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ECD67-8532-41E4-9230-72ECFA054F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0CF77F2-9F80-41A6-A5A1-65B8AD1ECB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918811A-0A13-4002-8BCD-85ACA85132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60F52E-3293-46D3-BAF5-4A734A451ED8}"/>
              </a:ext>
            </a:extLst>
          </p:cNvPr>
          <p:cNvSpPr>
            <a:spLocks noGrp="1"/>
          </p:cNvSpPr>
          <p:nvPr>
            <p:ph type="dt" sz="half" idx="10"/>
          </p:nvPr>
        </p:nvSpPr>
        <p:spPr/>
        <p:txBody>
          <a:bodyPr/>
          <a:lstStyle/>
          <a:p>
            <a:fld id="{FC562575-EBAA-4940-89C3-1147907EB169}" type="datetimeFigureOut">
              <a:rPr lang="en-US" smtClean="0"/>
              <a:t>10/17/2021</a:t>
            </a:fld>
            <a:endParaRPr lang="en-US"/>
          </a:p>
        </p:txBody>
      </p:sp>
      <p:sp>
        <p:nvSpPr>
          <p:cNvPr id="6" name="Footer Placeholder 5">
            <a:extLst>
              <a:ext uri="{FF2B5EF4-FFF2-40B4-BE49-F238E27FC236}">
                <a16:creationId xmlns:a16="http://schemas.microsoft.com/office/drawing/2014/main" id="{013C2B32-F4FA-49D4-B4FF-B6DE619635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097C50-AE78-4EA5-9DDA-9BC4966CA183}"/>
              </a:ext>
            </a:extLst>
          </p:cNvPr>
          <p:cNvSpPr>
            <a:spLocks noGrp="1"/>
          </p:cNvSpPr>
          <p:nvPr>
            <p:ph type="sldNum" sz="quarter" idx="12"/>
          </p:nvPr>
        </p:nvSpPr>
        <p:spPr/>
        <p:txBody>
          <a:bodyPr/>
          <a:lstStyle/>
          <a:p>
            <a:fld id="{6367F6C3-8973-4F5F-9445-C4CC1394014E}" type="slidenum">
              <a:rPr lang="en-US" smtClean="0"/>
              <a:t>‹#›</a:t>
            </a:fld>
            <a:endParaRPr lang="en-US"/>
          </a:p>
        </p:txBody>
      </p:sp>
    </p:spTree>
    <p:extLst>
      <p:ext uri="{BB962C8B-B14F-4D97-AF65-F5344CB8AC3E}">
        <p14:creationId xmlns:p14="http://schemas.microsoft.com/office/powerpoint/2010/main" val="4216231417"/>
      </p:ext>
    </p:extLst>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2BE33-AB94-4C19-9634-659D5E7450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AB8BF2-FAC4-42F0-A065-EA223F7E67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7BEC29-FEB1-4CCF-BC82-D200EC389A95}"/>
              </a:ext>
            </a:extLst>
          </p:cNvPr>
          <p:cNvSpPr>
            <a:spLocks noGrp="1"/>
          </p:cNvSpPr>
          <p:nvPr>
            <p:ph type="dt" sz="half" idx="10"/>
          </p:nvPr>
        </p:nvSpPr>
        <p:spPr/>
        <p:txBody>
          <a:bodyPr/>
          <a:lstStyle/>
          <a:p>
            <a:fld id="{FC562575-EBAA-4940-89C3-1147907EB169}" type="datetimeFigureOut">
              <a:rPr lang="en-US" smtClean="0"/>
              <a:t>10/17/2021</a:t>
            </a:fld>
            <a:endParaRPr lang="en-US"/>
          </a:p>
        </p:txBody>
      </p:sp>
      <p:sp>
        <p:nvSpPr>
          <p:cNvPr id="5" name="Footer Placeholder 4">
            <a:extLst>
              <a:ext uri="{FF2B5EF4-FFF2-40B4-BE49-F238E27FC236}">
                <a16:creationId xmlns:a16="http://schemas.microsoft.com/office/drawing/2014/main" id="{B4C6982A-23C8-49F1-9875-3F598FAA5A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E9246A-8D65-452B-9463-AC0F63CF987E}"/>
              </a:ext>
            </a:extLst>
          </p:cNvPr>
          <p:cNvSpPr>
            <a:spLocks noGrp="1"/>
          </p:cNvSpPr>
          <p:nvPr>
            <p:ph type="sldNum" sz="quarter" idx="12"/>
          </p:nvPr>
        </p:nvSpPr>
        <p:spPr/>
        <p:txBody>
          <a:bodyPr/>
          <a:lstStyle/>
          <a:p>
            <a:fld id="{6367F6C3-8973-4F5F-9445-C4CC1394014E}" type="slidenum">
              <a:rPr lang="en-US" smtClean="0"/>
              <a:t>‹#›</a:t>
            </a:fld>
            <a:endParaRPr lang="en-US"/>
          </a:p>
        </p:txBody>
      </p:sp>
    </p:spTree>
    <p:extLst>
      <p:ext uri="{BB962C8B-B14F-4D97-AF65-F5344CB8AC3E}">
        <p14:creationId xmlns:p14="http://schemas.microsoft.com/office/powerpoint/2010/main" val="4005803015"/>
      </p:ext>
    </p:extLst>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56966A-E1BA-489F-864E-01E2DBD47E0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FE23F7-C26C-4303-9564-39A70CEFA8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730B0A-3B40-4FE5-8100-3C38D552A9AF}"/>
              </a:ext>
            </a:extLst>
          </p:cNvPr>
          <p:cNvSpPr>
            <a:spLocks noGrp="1"/>
          </p:cNvSpPr>
          <p:nvPr>
            <p:ph type="dt" sz="half" idx="10"/>
          </p:nvPr>
        </p:nvSpPr>
        <p:spPr/>
        <p:txBody>
          <a:bodyPr/>
          <a:lstStyle/>
          <a:p>
            <a:fld id="{FC562575-EBAA-4940-89C3-1147907EB169}" type="datetimeFigureOut">
              <a:rPr lang="en-US" smtClean="0"/>
              <a:t>10/17/2021</a:t>
            </a:fld>
            <a:endParaRPr lang="en-US"/>
          </a:p>
        </p:txBody>
      </p:sp>
      <p:sp>
        <p:nvSpPr>
          <p:cNvPr id="5" name="Footer Placeholder 4">
            <a:extLst>
              <a:ext uri="{FF2B5EF4-FFF2-40B4-BE49-F238E27FC236}">
                <a16:creationId xmlns:a16="http://schemas.microsoft.com/office/drawing/2014/main" id="{A757DAB7-B6B9-4AA7-B86A-F7D88026B1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365575-22AF-410E-99F4-BDCC9BB044E8}"/>
              </a:ext>
            </a:extLst>
          </p:cNvPr>
          <p:cNvSpPr>
            <a:spLocks noGrp="1"/>
          </p:cNvSpPr>
          <p:nvPr>
            <p:ph type="sldNum" sz="quarter" idx="12"/>
          </p:nvPr>
        </p:nvSpPr>
        <p:spPr/>
        <p:txBody>
          <a:bodyPr/>
          <a:lstStyle/>
          <a:p>
            <a:fld id="{6367F6C3-8973-4F5F-9445-C4CC1394014E}" type="slidenum">
              <a:rPr lang="en-US" smtClean="0"/>
              <a:t>‹#›</a:t>
            </a:fld>
            <a:endParaRPr lang="en-US"/>
          </a:p>
        </p:txBody>
      </p:sp>
    </p:spTree>
    <p:extLst>
      <p:ext uri="{BB962C8B-B14F-4D97-AF65-F5344CB8AC3E}">
        <p14:creationId xmlns:p14="http://schemas.microsoft.com/office/powerpoint/2010/main" val="3907510434"/>
      </p:ext>
    </p:extLst>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FE7F61C-F955-4E37-B2EE-E430BD168A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732198227"/>
      </p:ext>
    </p:extLst>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2A1B0-389D-4116-A4D4-D1295A67EB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146C6A-F62D-4EBA-93DD-A0757534DB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E960F2-9552-49C1-B06C-4928B0A0C43B}"/>
              </a:ext>
            </a:extLst>
          </p:cNvPr>
          <p:cNvSpPr>
            <a:spLocks noGrp="1"/>
          </p:cNvSpPr>
          <p:nvPr>
            <p:ph type="dt" sz="half" idx="10"/>
          </p:nvPr>
        </p:nvSpPr>
        <p:spPr/>
        <p:txBody>
          <a:bodyPr/>
          <a:lstStyle/>
          <a:p>
            <a:fld id="{E2EE486E-3895-4A48-B3C0-AE1E194A9B14}" type="datetimeFigureOut">
              <a:rPr lang="en-US" smtClean="0"/>
              <a:t>10/17/2021</a:t>
            </a:fld>
            <a:endParaRPr lang="en-US"/>
          </a:p>
        </p:txBody>
      </p:sp>
      <p:sp>
        <p:nvSpPr>
          <p:cNvPr id="5" name="Footer Placeholder 4">
            <a:extLst>
              <a:ext uri="{FF2B5EF4-FFF2-40B4-BE49-F238E27FC236}">
                <a16:creationId xmlns:a16="http://schemas.microsoft.com/office/drawing/2014/main" id="{379BC901-375F-4CE5-9484-060A79289E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ACF439-80EC-435B-A78F-D90138B56C45}"/>
              </a:ext>
            </a:extLst>
          </p:cNvPr>
          <p:cNvSpPr>
            <a:spLocks noGrp="1"/>
          </p:cNvSpPr>
          <p:nvPr>
            <p:ph type="sldNum" sz="quarter" idx="12"/>
          </p:nvPr>
        </p:nvSpPr>
        <p:spPr/>
        <p:txBody>
          <a:bodyPr/>
          <a:lstStyle/>
          <a:p>
            <a:fld id="{58ABA26E-197B-4E94-A018-3B8DD2713BCD}" type="slidenum">
              <a:rPr lang="en-US" smtClean="0"/>
              <a:t>‹#›</a:t>
            </a:fld>
            <a:endParaRPr lang="en-US"/>
          </a:p>
        </p:txBody>
      </p:sp>
    </p:spTree>
    <p:extLst>
      <p:ext uri="{BB962C8B-B14F-4D97-AF65-F5344CB8AC3E}">
        <p14:creationId xmlns:p14="http://schemas.microsoft.com/office/powerpoint/2010/main" val="2413385807"/>
      </p:ext>
    </p:extLst>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B54A8-4F51-4A91-AF5C-AAB346AD41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1A438FB-280F-4DCA-BF8A-D7C427C4AA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E7D038-F2DE-42B1-BC9D-ADB267E52232}"/>
              </a:ext>
            </a:extLst>
          </p:cNvPr>
          <p:cNvSpPr>
            <a:spLocks noGrp="1"/>
          </p:cNvSpPr>
          <p:nvPr>
            <p:ph type="dt" sz="half" idx="10"/>
          </p:nvPr>
        </p:nvSpPr>
        <p:spPr/>
        <p:txBody>
          <a:bodyPr/>
          <a:lstStyle/>
          <a:p>
            <a:fld id="{E2EE486E-3895-4A48-B3C0-AE1E194A9B14}" type="datetimeFigureOut">
              <a:rPr lang="en-US" smtClean="0"/>
              <a:t>10/17/2021</a:t>
            </a:fld>
            <a:endParaRPr lang="en-US"/>
          </a:p>
        </p:txBody>
      </p:sp>
      <p:sp>
        <p:nvSpPr>
          <p:cNvPr id="5" name="Footer Placeholder 4">
            <a:extLst>
              <a:ext uri="{FF2B5EF4-FFF2-40B4-BE49-F238E27FC236}">
                <a16:creationId xmlns:a16="http://schemas.microsoft.com/office/drawing/2014/main" id="{7375A731-D8A6-45ED-847F-84D9893CA2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D79536-5460-4ED1-95FF-E59D76C721C0}"/>
              </a:ext>
            </a:extLst>
          </p:cNvPr>
          <p:cNvSpPr>
            <a:spLocks noGrp="1"/>
          </p:cNvSpPr>
          <p:nvPr>
            <p:ph type="sldNum" sz="quarter" idx="12"/>
          </p:nvPr>
        </p:nvSpPr>
        <p:spPr/>
        <p:txBody>
          <a:bodyPr/>
          <a:lstStyle/>
          <a:p>
            <a:fld id="{58ABA26E-197B-4E94-A018-3B8DD2713BCD}" type="slidenum">
              <a:rPr lang="en-US" smtClean="0"/>
              <a:t>‹#›</a:t>
            </a:fld>
            <a:endParaRPr lang="en-US"/>
          </a:p>
        </p:txBody>
      </p:sp>
    </p:spTree>
    <p:extLst>
      <p:ext uri="{BB962C8B-B14F-4D97-AF65-F5344CB8AC3E}">
        <p14:creationId xmlns:p14="http://schemas.microsoft.com/office/powerpoint/2010/main" val="3598862780"/>
      </p:ext>
    </p:extLst>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F0C28-E266-45AF-940E-CB8022496D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F036B9-06D2-472C-9183-5703FEA090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456227-C507-4F3E-9EFD-AAB61DA4EA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AB43E7-C360-47A2-8F21-7468F638FDBA}"/>
              </a:ext>
            </a:extLst>
          </p:cNvPr>
          <p:cNvSpPr>
            <a:spLocks noGrp="1"/>
          </p:cNvSpPr>
          <p:nvPr>
            <p:ph type="dt" sz="half" idx="10"/>
          </p:nvPr>
        </p:nvSpPr>
        <p:spPr/>
        <p:txBody>
          <a:bodyPr/>
          <a:lstStyle/>
          <a:p>
            <a:fld id="{E2EE486E-3895-4A48-B3C0-AE1E194A9B14}" type="datetimeFigureOut">
              <a:rPr lang="en-US" smtClean="0"/>
              <a:t>10/17/2021</a:t>
            </a:fld>
            <a:endParaRPr lang="en-US"/>
          </a:p>
        </p:txBody>
      </p:sp>
      <p:sp>
        <p:nvSpPr>
          <p:cNvPr id="6" name="Footer Placeholder 5">
            <a:extLst>
              <a:ext uri="{FF2B5EF4-FFF2-40B4-BE49-F238E27FC236}">
                <a16:creationId xmlns:a16="http://schemas.microsoft.com/office/drawing/2014/main" id="{8390B530-6541-42C0-8E02-A3782D15EF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C67021-197C-492A-8487-5A287C73F9CA}"/>
              </a:ext>
            </a:extLst>
          </p:cNvPr>
          <p:cNvSpPr>
            <a:spLocks noGrp="1"/>
          </p:cNvSpPr>
          <p:nvPr>
            <p:ph type="sldNum" sz="quarter" idx="12"/>
          </p:nvPr>
        </p:nvSpPr>
        <p:spPr/>
        <p:txBody>
          <a:bodyPr/>
          <a:lstStyle/>
          <a:p>
            <a:fld id="{58ABA26E-197B-4E94-A018-3B8DD2713BCD}" type="slidenum">
              <a:rPr lang="en-US" smtClean="0"/>
              <a:t>‹#›</a:t>
            </a:fld>
            <a:endParaRPr lang="en-US"/>
          </a:p>
        </p:txBody>
      </p:sp>
    </p:spTree>
    <p:extLst>
      <p:ext uri="{BB962C8B-B14F-4D97-AF65-F5344CB8AC3E}">
        <p14:creationId xmlns:p14="http://schemas.microsoft.com/office/powerpoint/2010/main" val="1525927147"/>
      </p:ext>
    </p:extLst>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D4164-CCBB-443D-B570-B880B5D025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9235A7B-AC54-4621-818E-591DB7345D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192B31-D333-42A0-8DCA-535A802922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C5C48CC-92D3-46C2-8033-1311A9850B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7714F4-FDAE-4828-95C0-A2553D81D3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71CE94-4634-4CD4-93EE-1321BD961872}"/>
              </a:ext>
            </a:extLst>
          </p:cNvPr>
          <p:cNvSpPr>
            <a:spLocks noGrp="1"/>
          </p:cNvSpPr>
          <p:nvPr>
            <p:ph type="dt" sz="half" idx="10"/>
          </p:nvPr>
        </p:nvSpPr>
        <p:spPr/>
        <p:txBody>
          <a:bodyPr/>
          <a:lstStyle/>
          <a:p>
            <a:fld id="{E2EE486E-3895-4A48-B3C0-AE1E194A9B14}" type="datetimeFigureOut">
              <a:rPr lang="en-US" smtClean="0"/>
              <a:t>10/17/2021</a:t>
            </a:fld>
            <a:endParaRPr lang="en-US"/>
          </a:p>
        </p:txBody>
      </p:sp>
      <p:sp>
        <p:nvSpPr>
          <p:cNvPr id="8" name="Footer Placeholder 7">
            <a:extLst>
              <a:ext uri="{FF2B5EF4-FFF2-40B4-BE49-F238E27FC236}">
                <a16:creationId xmlns:a16="http://schemas.microsoft.com/office/drawing/2014/main" id="{FF06DA76-8278-43E4-8C9F-EB5D73C752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8A0E3F-EAD8-4F71-A9B7-AE7AE083A48F}"/>
              </a:ext>
            </a:extLst>
          </p:cNvPr>
          <p:cNvSpPr>
            <a:spLocks noGrp="1"/>
          </p:cNvSpPr>
          <p:nvPr>
            <p:ph type="sldNum" sz="quarter" idx="12"/>
          </p:nvPr>
        </p:nvSpPr>
        <p:spPr/>
        <p:txBody>
          <a:bodyPr/>
          <a:lstStyle/>
          <a:p>
            <a:fld id="{58ABA26E-197B-4E94-A018-3B8DD2713BCD}" type="slidenum">
              <a:rPr lang="en-US" smtClean="0"/>
              <a:t>‹#›</a:t>
            </a:fld>
            <a:endParaRPr lang="en-US"/>
          </a:p>
        </p:txBody>
      </p:sp>
    </p:spTree>
    <p:extLst>
      <p:ext uri="{BB962C8B-B14F-4D97-AF65-F5344CB8AC3E}">
        <p14:creationId xmlns:p14="http://schemas.microsoft.com/office/powerpoint/2010/main" val="2959820329"/>
      </p:ext>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5B669-ABCD-400E-9737-BE777F7C93D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69FE688-58D0-46BA-9E53-D3481BAA6397}"/>
              </a:ext>
            </a:extLst>
          </p:cNvPr>
          <p:cNvSpPr>
            <a:spLocks noGrp="1"/>
          </p:cNvSpPr>
          <p:nvPr>
            <p:ph type="dt" sz="half" idx="10"/>
          </p:nvPr>
        </p:nvSpPr>
        <p:spPr/>
        <p:txBody>
          <a:bodyPr/>
          <a:lstStyle/>
          <a:p>
            <a:fld id="{E2EE486E-3895-4A48-B3C0-AE1E194A9B14}" type="datetimeFigureOut">
              <a:rPr lang="en-US" smtClean="0"/>
              <a:t>10/17/2021</a:t>
            </a:fld>
            <a:endParaRPr lang="en-US"/>
          </a:p>
        </p:txBody>
      </p:sp>
      <p:sp>
        <p:nvSpPr>
          <p:cNvPr id="4" name="Footer Placeholder 3">
            <a:extLst>
              <a:ext uri="{FF2B5EF4-FFF2-40B4-BE49-F238E27FC236}">
                <a16:creationId xmlns:a16="http://schemas.microsoft.com/office/drawing/2014/main" id="{2E325808-C70F-42BB-B38B-636D9C33CC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57FC1E-605A-4071-9797-44627CFDB819}"/>
              </a:ext>
            </a:extLst>
          </p:cNvPr>
          <p:cNvSpPr>
            <a:spLocks noGrp="1"/>
          </p:cNvSpPr>
          <p:nvPr>
            <p:ph type="sldNum" sz="quarter" idx="12"/>
          </p:nvPr>
        </p:nvSpPr>
        <p:spPr/>
        <p:txBody>
          <a:bodyPr/>
          <a:lstStyle/>
          <a:p>
            <a:fld id="{58ABA26E-197B-4E94-A018-3B8DD2713BCD}" type="slidenum">
              <a:rPr lang="en-US" smtClean="0"/>
              <a:t>‹#›</a:t>
            </a:fld>
            <a:endParaRPr lang="en-US"/>
          </a:p>
        </p:txBody>
      </p:sp>
    </p:spTree>
    <p:extLst>
      <p:ext uri="{BB962C8B-B14F-4D97-AF65-F5344CB8AC3E}">
        <p14:creationId xmlns:p14="http://schemas.microsoft.com/office/powerpoint/2010/main" val="407851480"/>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4C8A1F-DB87-45EF-8D9F-D7F392CD98FC}"/>
              </a:ext>
            </a:extLst>
          </p:cNvPr>
          <p:cNvSpPr>
            <a:spLocks noGrp="1"/>
          </p:cNvSpPr>
          <p:nvPr>
            <p:ph type="dt" sz="half" idx="10"/>
          </p:nvPr>
        </p:nvSpPr>
        <p:spPr/>
        <p:txBody>
          <a:bodyPr/>
          <a:lstStyle/>
          <a:p>
            <a:fld id="{E2EE486E-3895-4A48-B3C0-AE1E194A9B14}" type="datetimeFigureOut">
              <a:rPr lang="en-US" smtClean="0"/>
              <a:t>10/17/2021</a:t>
            </a:fld>
            <a:endParaRPr lang="en-US"/>
          </a:p>
        </p:txBody>
      </p:sp>
      <p:sp>
        <p:nvSpPr>
          <p:cNvPr id="3" name="Footer Placeholder 2">
            <a:extLst>
              <a:ext uri="{FF2B5EF4-FFF2-40B4-BE49-F238E27FC236}">
                <a16:creationId xmlns:a16="http://schemas.microsoft.com/office/drawing/2014/main" id="{F8F2CE8F-ECCF-46AF-97DD-CDD78627FAD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465EC59-DE63-4573-9D34-A7C9E0E41975}"/>
              </a:ext>
            </a:extLst>
          </p:cNvPr>
          <p:cNvSpPr>
            <a:spLocks noGrp="1"/>
          </p:cNvSpPr>
          <p:nvPr>
            <p:ph type="sldNum" sz="quarter" idx="12"/>
          </p:nvPr>
        </p:nvSpPr>
        <p:spPr/>
        <p:txBody>
          <a:bodyPr/>
          <a:lstStyle/>
          <a:p>
            <a:fld id="{58ABA26E-197B-4E94-A018-3B8DD2713BCD}" type="slidenum">
              <a:rPr lang="en-US" smtClean="0"/>
              <a:t>‹#›</a:t>
            </a:fld>
            <a:endParaRPr lang="en-US"/>
          </a:p>
        </p:txBody>
      </p:sp>
    </p:spTree>
    <p:extLst>
      <p:ext uri="{BB962C8B-B14F-4D97-AF65-F5344CB8AC3E}">
        <p14:creationId xmlns:p14="http://schemas.microsoft.com/office/powerpoint/2010/main" val="4227470740"/>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6D99C-8166-44E2-837E-76DFFBC2D5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B9E374-4297-4483-AEB3-33097DBA27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60B660-9FF6-4F07-B8A7-1128FA5EA24E}"/>
              </a:ext>
            </a:extLst>
          </p:cNvPr>
          <p:cNvSpPr>
            <a:spLocks noGrp="1"/>
          </p:cNvSpPr>
          <p:nvPr>
            <p:ph type="dt" sz="half" idx="10"/>
          </p:nvPr>
        </p:nvSpPr>
        <p:spPr/>
        <p:txBody>
          <a:bodyPr/>
          <a:lstStyle/>
          <a:p>
            <a:fld id="{FC562575-EBAA-4940-89C3-1147907EB169}" type="datetimeFigureOut">
              <a:rPr lang="en-US" smtClean="0"/>
              <a:t>10/17/2021</a:t>
            </a:fld>
            <a:endParaRPr lang="en-US"/>
          </a:p>
        </p:txBody>
      </p:sp>
      <p:sp>
        <p:nvSpPr>
          <p:cNvPr id="5" name="Footer Placeholder 4">
            <a:extLst>
              <a:ext uri="{FF2B5EF4-FFF2-40B4-BE49-F238E27FC236}">
                <a16:creationId xmlns:a16="http://schemas.microsoft.com/office/drawing/2014/main" id="{297867AF-F168-4C0E-9EC1-A445EDDD93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7A4002-B542-4C53-AA09-45EF72BC33CF}"/>
              </a:ext>
            </a:extLst>
          </p:cNvPr>
          <p:cNvSpPr>
            <a:spLocks noGrp="1"/>
          </p:cNvSpPr>
          <p:nvPr>
            <p:ph type="sldNum" sz="quarter" idx="12"/>
          </p:nvPr>
        </p:nvSpPr>
        <p:spPr/>
        <p:txBody>
          <a:bodyPr/>
          <a:lstStyle/>
          <a:p>
            <a:fld id="{6367F6C3-8973-4F5F-9445-C4CC1394014E}" type="slidenum">
              <a:rPr lang="en-US" smtClean="0"/>
              <a:t>‹#›</a:t>
            </a:fld>
            <a:endParaRPr lang="en-US"/>
          </a:p>
        </p:txBody>
      </p:sp>
    </p:spTree>
    <p:extLst>
      <p:ext uri="{BB962C8B-B14F-4D97-AF65-F5344CB8AC3E}">
        <p14:creationId xmlns:p14="http://schemas.microsoft.com/office/powerpoint/2010/main" val="3834802179"/>
      </p:ext>
    </p:extLst>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0CEF-2A98-45F3-825F-A805487D7E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338321-5F29-414D-B6E4-34D1687A6A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5802569-7598-4B77-BC4D-87FBB8C697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322797-9830-4A27-A027-DB24D9662867}"/>
              </a:ext>
            </a:extLst>
          </p:cNvPr>
          <p:cNvSpPr>
            <a:spLocks noGrp="1"/>
          </p:cNvSpPr>
          <p:nvPr>
            <p:ph type="dt" sz="half" idx="10"/>
          </p:nvPr>
        </p:nvSpPr>
        <p:spPr/>
        <p:txBody>
          <a:bodyPr/>
          <a:lstStyle/>
          <a:p>
            <a:fld id="{E2EE486E-3895-4A48-B3C0-AE1E194A9B14}" type="datetimeFigureOut">
              <a:rPr lang="en-US" smtClean="0"/>
              <a:t>10/17/2021</a:t>
            </a:fld>
            <a:endParaRPr lang="en-US"/>
          </a:p>
        </p:txBody>
      </p:sp>
      <p:sp>
        <p:nvSpPr>
          <p:cNvPr id="6" name="Footer Placeholder 5">
            <a:extLst>
              <a:ext uri="{FF2B5EF4-FFF2-40B4-BE49-F238E27FC236}">
                <a16:creationId xmlns:a16="http://schemas.microsoft.com/office/drawing/2014/main" id="{53335239-B8E2-481E-8BE0-911765C08E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45AA7D-1202-4184-8D9E-D4057181492F}"/>
              </a:ext>
            </a:extLst>
          </p:cNvPr>
          <p:cNvSpPr>
            <a:spLocks noGrp="1"/>
          </p:cNvSpPr>
          <p:nvPr>
            <p:ph type="sldNum" sz="quarter" idx="12"/>
          </p:nvPr>
        </p:nvSpPr>
        <p:spPr/>
        <p:txBody>
          <a:bodyPr/>
          <a:lstStyle/>
          <a:p>
            <a:fld id="{58ABA26E-197B-4E94-A018-3B8DD2713BCD}" type="slidenum">
              <a:rPr lang="en-US" smtClean="0"/>
              <a:t>‹#›</a:t>
            </a:fld>
            <a:endParaRPr lang="en-US"/>
          </a:p>
        </p:txBody>
      </p:sp>
    </p:spTree>
    <p:extLst>
      <p:ext uri="{BB962C8B-B14F-4D97-AF65-F5344CB8AC3E}">
        <p14:creationId xmlns:p14="http://schemas.microsoft.com/office/powerpoint/2010/main" val="2999382634"/>
      </p:ext>
    </p:extLst>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94ACD-4F0E-4C32-BB14-50C8CBC25E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25FF19-F74B-4D03-AC59-54CAE85A92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95B4127-5FE4-4F4E-A1D7-018B174605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E17847-9967-4581-98A7-447CF19B7576}"/>
              </a:ext>
            </a:extLst>
          </p:cNvPr>
          <p:cNvSpPr>
            <a:spLocks noGrp="1"/>
          </p:cNvSpPr>
          <p:nvPr>
            <p:ph type="dt" sz="half" idx="10"/>
          </p:nvPr>
        </p:nvSpPr>
        <p:spPr/>
        <p:txBody>
          <a:bodyPr/>
          <a:lstStyle/>
          <a:p>
            <a:fld id="{E2EE486E-3895-4A48-B3C0-AE1E194A9B14}" type="datetimeFigureOut">
              <a:rPr lang="en-US" smtClean="0"/>
              <a:t>10/17/2021</a:t>
            </a:fld>
            <a:endParaRPr lang="en-US"/>
          </a:p>
        </p:txBody>
      </p:sp>
      <p:sp>
        <p:nvSpPr>
          <p:cNvPr id="6" name="Footer Placeholder 5">
            <a:extLst>
              <a:ext uri="{FF2B5EF4-FFF2-40B4-BE49-F238E27FC236}">
                <a16:creationId xmlns:a16="http://schemas.microsoft.com/office/drawing/2014/main" id="{2653D48B-2F49-401A-A5EC-AFFA3610F0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6A319B-FF8A-4149-B546-7590C17058CE}"/>
              </a:ext>
            </a:extLst>
          </p:cNvPr>
          <p:cNvSpPr>
            <a:spLocks noGrp="1"/>
          </p:cNvSpPr>
          <p:nvPr>
            <p:ph type="sldNum" sz="quarter" idx="12"/>
          </p:nvPr>
        </p:nvSpPr>
        <p:spPr/>
        <p:txBody>
          <a:bodyPr/>
          <a:lstStyle/>
          <a:p>
            <a:fld id="{58ABA26E-197B-4E94-A018-3B8DD2713BCD}" type="slidenum">
              <a:rPr lang="en-US" smtClean="0"/>
              <a:t>‹#›</a:t>
            </a:fld>
            <a:endParaRPr lang="en-US"/>
          </a:p>
        </p:txBody>
      </p:sp>
    </p:spTree>
    <p:extLst>
      <p:ext uri="{BB962C8B-B14F-4D97-AF65-F5344CB8AC3E}">
        <p14:creationId xmlns:p14="http://schemas.microsoft.com/office/powerpoint/2010/main" val="1685863335"/>
      </p:ext>
    </p:extLst>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B2389-93AC-47A9-88CD-0B778B9EF0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8BCFA0-C520-470F-973E-B7A9D2443F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73E5CA-E520-4C79-892C-C762BD9B6AEC}"/>
              </a:ext>
            </a:extLst>
          </p:cNvPr>
          <p:cNvSpPr>
            <a:spLocks noGrp="1"/>
          </p:cNvSpPr>
          <p:nvPr>
            <p:ph type="dt" sz="half" idx="10"/>
          </p:nvPr>
        </p:nvSpPr>
        <p:spPr/>
        <p:txBody>
          <a:bodyPr/>
          <a:lstStyle/>
          <a:p>
            <a:fld id="{E2EE486E-3895-4A48-B3C0-AE1E194A9B14}" type="datetimeFigureOut">
              <a:rPr lang="en-US" smtClean="0"/>
              <a:t>10/17/2021</a:t>
            </a:fld>
            <a:endParaRPr lang="en-US"/>
          </a:p>
        </p:txBody>
      </p:sp>
      <p:sp>
        <p:nvSpPr>
          <p:cNvPr id="5" name="Footer Placeholder 4">
            <a:extLst>
              <a:ext uri="{FF2B5EF4-FFF2-40B4-BE49-F238E27FC236}">
                <a16:creationId xmlns:a16="http://schemas.microsoft.com/office/drawing/2014/main" id="{1A8DAD54-222F-4FB0-8690-48D74506A9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0C5A5F-212F-40ED-A0D1-004AAA836E8D}"/>
              </a:ext>
            </a:extLst>
          </p:cNvPr>
          <p:cNvSpPr>
            <a:spLocks noGrp="1"/>
          </p:cNvSpPr>
          <p:nvPr>
            <p:ph type="sldNum" sz="quarter" idx="12"/>
          </p:nvPr>
        </p:nvSpPr>
        <p:spPr/>
        <p:txBody>
          <a:bodyPr/>
          <a:lstStyle/>
          <a:p>
            <a:fld id="{58ABA26E-197B-4E94-A018-3B8DD2713BCD}" type="slidenum">
              <a:rPr lang="en-US" smtClean="0"/>
              <a:t>‹#›</a:t>
            </a:fld>
            <a:endParaRPr lang="en-US"/>
          </a:p>
        </p:txBody>
      </p:sp>
    </p:spTree>
    <p:extLst>
      <p:ext uri="{BB962C8B-B14F-4D97-AF65-F5344CB8AC3E}">
        <p14:creationId xmlns:p14="http://schemas.microsoft.com/office/powerpoint/2010/main" val="135177114"/>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216A3F-8F00-44D5-95B8-0F86DE8579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41D4A8-8DD1-42D2-9E0F-83278FC0EC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66252E-5152-437D-A3D7-2A38BA4F5D4F}"/>
              </a:ext>
            </a:extLst>
          </p:cNvPr>
          <p:cNvSpPr>
            <a:spLocks noGrp="1"/>
          </p:cNvSpPr>
          <p:nvPr>
            <p:ph type="dt" sz="half" idx="10"/>
          </p:nvPr>
        </p:nvSpPr>
        <p:spPr/>
        <p:txBody>
          <a:bodyPr/>
          <a:lstStyle/>
          <a:p>
            <a:fld id="{E2EE486E-3895-4A48-B3C0-AE1E194A9B14}" type="datetimeFigureOut">
              <a:rPr lang="en-US" smtClean="0"/>
              <a:t>10/17/2021</a:t>
            </a:fld>
            <a:endParaRPr lang="en-US"/>
          </a:p>
        </p:txBody>
      </p:sp>
      <p:sp>
        <p:nvSpPr>
          <p:cNvPr id="5" name="Footer Placeholder 4">
            <a:extLst>
              <a:ext uri="{FF2B5EF4-FFF2-40B4-BE49-F238E27FC236}">
                <a16:creationId xmlns:a16="http://schemas.microsoft.com/office/drawing/2014/main" id="{FD25F681-9527-4EC1-BD8B-46AD1A1CA6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CD0006-CBDE-43AD-86BA-9F2B2CC3A63E}"/>
              </a:ext>
            </a:extLst>
          </p:cNvPr>
          <p:cNvSpPr>
            <a:spLocks noGrp="1"/>
          </p:cNvSpPr>
          <p:nvPr>
            <p:ph type="sldNum" sz="quarter" idx="12"/>
          </p:nvPr>
        </p:nvSpPr>
        <p:spPr/>
        <p:txBody>
          <a:bodyPr/>
          <a:lstStyle/>
          <a:p>
            <a:fld id="{58ABA26E-197B-4E94-A018-3B8DD2713BCD}" type="slidenum">
              <a:rPr lang="en-US" smtClean="0"/>
              <a:t>‹#›</a:t>
            </a:fld>
            <a:endParaRPr lang="en-US"/>
          </a:p>
        </p:txBody>
      </p:sp>
    </p:spTree>
    <p:extLst>
      <p:ext uri="{BB962C8B-B14F-4D97-AF65-F5344CB8AC3E}">
        <p14:creationId xmlns:p14="http://schemas.microsoft.com/office/powerpoint/2010/main" val="3632227862"/>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35" indent="0" algn="ctr">
              <a:buNone/>
              <a:defRPr sz="2000"/>
            </a:lvl2pPr>
            <a:lvl3pPr marL="914470" indent="0" algn="ctr">
              <a:buNone/>
              <a:defRPr sz="1800"/>
            </a:lvl3pPr>
            <a:lvl4pPr marL="1371705" indent="0" algn="ctr">
              <a:buNone/>
              <a:defRPr sz="1600"/>
            </a:lvl4pPr>
            <a:lvl5pPr marL="1828940" indent="0" algn="ctr">
              <a:buNone/>
              <a:defRPr sz="1600"/>
            </a:lvl5pPr>
            <a:lvl6pPr marL="2286175" indent="0" algn="ctr">
              <a:buNone/>
              <a:defRPr sz="1600"/>
            </a:lvl6pPr>
            <a:lvl7pPr marL="2743410" indent="0" algn="ctr">
              <a:buNone/>
              <a:defRPr sz="1600"/>
            </a:lvl7pPr>
            <a:lvl8pPr marL="3200645" indent="0" algn="ctr">
              <a:buNone/>
              <a:defRPr sz="1600"/>
            </a:lvl8pPr>
            <a:lvl9pPr marL="365788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D7CC8B6-CF85-42CB-910E-494C29DA6778}" type="datetimeFigureOut">
              <a:rPr lang="en-US" smtClean="0"/>
              <a:t>10/17/2021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0EE2EA-DC8D-4154-B2CF-9EAF41FEF920}" type="slidenum">
              <a:rPr lang="en-US" smtClean="0"/>
              <a:t>‹#›</a:t>
            </a:fld>
            <a:endParaRPr lang="en-US"/>
          </a:p>
        </p:txBody>
      </p:sp>
    </p:spTree>
    <p:extLst>
      <p:ext uri="{BB962C8B-B14F-4D97-AF65-F5344CB8AC3E}">
        <p14:creationId xmlns:p14="http://schemas.microsoft.com/office/powerpoint/2010/main" val="247693501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A2EDD-96E3-4BED-9C7B-F70AF73A4D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0150FA4-F376-4975-9532-8CA0FF57F3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1EE05A-7E6B-4940-8FB1-45E5BF7785F8}"/>
              </a:ext>
            </a:extLst>
          </p:cNvPr>
          <p:cNvSpPr>
            <a:spLocks noGrp="1"/>
          </p:cNvSpPr>
          <p:nvPr>
            <p:ph type="dt" sz="half" idx="10"/>
          </p:nvPr>
        </p:nvSpPr>
        <p:spPr/>
        <p:txBody>
          <a:bodyPr/>
          <a:lstStyle/>
          <a:p>
            <a:fld id="{41415E3F-2AC2-47FB-9839-073D20F8D172}" type="datetimeFigureOut">
              <a:rPr lang="en-US" smtClean="0"/>
              <a:t>10/17/2021</a:t>
            </a:fld>
            <a:endParaRPr lang="en-US"/>
          </a:p>
        </p:txBody>
      </p:sp>
      <p:sp>
        <p:nvSpPr>
          <p:cNvPr id="5" name="Footer Placeholder 4">
            <a:extLst>
              <a:ext uri="{FF2B5EF4-FFF2-40B4-BE49-F238E27FC236}">
                <a16:creationId xmlns:a16="http://schemas.microsoft.com/office/drawing/2014/main" id="{3F80976F-DD56-4BC3-9CFF-88958B700C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6C3700-BDE0-4CD4-966E-CC74023DBE2F}"/>
              </a:ext>
            </a:extLst>
          </p:cNvPr>
          <p:cNvSpPr>
            <a:spLocks noGrp="1"/>
          </p:cNvSpPr>
          <p:nvPr>
            <p:ph type="sldNum" sz="quarter" idx="12"/>
          </p:nvPr>
        </p:nvSpPr>
        <p:spPr/>
        <p:txBody>
          <a:bodyPr/>
          <a:lstStyle/>
          <a:p>
            <a:fld id="{D06AF7F4-DCFB-44E9-B77D-AD837058D16A}" type="slidenum">
              <a:rPr lang="en-US" smtClean="0"/>
              <a:t>‹#›</a:t>
            </a:fld>
            <a:endParaRPr lang="en-US"/>
          </a:p>
        </p:txBody>
      </p:sp>
    </p:spTree>
    <p:extLst>
      <p:ext uri="{BB962C8B-B14F-4D97-AF65-F5344CB8AC3E}">
        <p14:creationId xmlns:p14="http://schemas.microsoft.com/office/powerpoint/2010/main" val="1496855833"/>
      </p:ext>
    </p:extLst>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2472C-3BB4-4FBD-A952-C5A73B326C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39E206-0C0E-483B-9B43-9534A9D64B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C032EE-6787-4CE1-89C8-F653D47D48EF}"/>
              </a:ext>
            </a:extLst>
          </p:cNvPr>
          <p:cNvSpPr>
            <a:spLocks noGrp="1"/>
          </p:cNvSpPr>
          <p:nvPr>
            <p:ph type="dt" sz="half" idx="10"/>
          </p:nvPr>
        </p:nvSpPr>
        <p:spPr/>
        <p:txBody>
          <a:bodyPr/>
          <a:lstStyle/>
          <a:p>
            <a:fld id="{41415E3F-2AC2-47FB-9839-073D20F8D172}" type="datetimeFigureOut">
              <a:rPr lang="en-US" smtClean="0"/>
              <a:t>10/17/2021</a:t>
            </a:fld>
            <a:endParaRPr lang="en-US"/>
          </a:p>
        </p:txBody>
      </p:sp>
      <p:sp>
        <p:nvSpPr>
          <p:cNvPr id="5" name="Footer Placeholder 4">
            <a:extLst>
              <a:ext uri="{FF2B5EF4-FFF2-40B4-BE49-F238E27FC236}">
                <a16:creationId xmlns:a16="http://schemas.microsoft.com/office/drawing/2014/main" id="{58EE8ED9-19E5-4B85-97EF-44BF4D580D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FAFFC5-3029-4BB8-BD62-E57315454BE6}"/>
              </a:ext>
            </a:extLst>
          </p:cNvPr>
          <p:cNvSpPr>
            <a:spLocks noGrp="1"/>
          </p:cNvSpPr>
          <p:nvPr>
            <p:ph type="sldNum" sz="quarter" idx="12"/>
          </p:nvPr>
        </p:nvSpPr>
        <p:spPr/>
        <p:txBody>
          <a:bodyPr/>
          <a:lstStyle/>
          <a:p>
            <a:fld id="{D06AF7F4-DCFB-44E9-B77D-AD837058D16A}" type="slidenum">
              <a:rPr lang="en-US" smtClean="0"/>
              <a:t>‹#›</a:t>
            </a:fld>
            <a:endParaRPr lang="en-US"/>
          </a:p>
        </p:txBody>
      </p:sp>
    </p:spTree>
    <p:extLst>
      <p:ext uri="{BB962C8B-B14F-4D97-AF65-F5344CB8AC3E}">
        <p14:creationId xmlns:p14="http://schemas.microsoft.com/office/powerpoint/2010/main" val="4058166562"/>
      </p:ext>
    </p:extLst>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07825-AAE8-4F72-A1AF-5BEA9EE17E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5754ABF-D2AA-45E5-84C6-D721D3D4C5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D0B371-7ABF-48A6-B3B0-294FACF18516}"/>
              </a:ext>
            </a:extLst>
          </p:cNvPr>
          <p:cNvSpPr>
            <a:spLocks noGrp="1"/>
          </p:cNvSpPr>
          <p:nvPr>
            <p:ph type="dt" sz="half" idx="10"/>
          </p:nvPr>
        </p:nvSpPr>
        <p:spPr/>
        <p:txBody>
          <a:bodyPr/>
          <a:lstStyle/>
          <a:p>
            <a:fld id="{41415E3F-2AC2-47FB-9839-073D20F8D172}" type="datetimeFigureOut">
              <a:rPr lang="en-US" smtClean="0"/>
              <a:t>10/17/2021</a:t>
            </a:fld>
            <a:endParaRPr lang="en-US"/>
          </a:p>
        </p:txBody>
      </p:sp>
      <p:sp>
        <p:nvSpPr>
          <p:cNvPr id="5" name="Footer Placeholder 4">
            <a:extLst>
              <a:ext uri="{FF2B5EF4-FFF2-40B4-BE49-F238E27FC236}">
                <a16:creationId xmlns:a16="http://schemas.microsoft.com/office/drawing/2014/main" id="{909F40FE-616D-4B7D-993F-55A29A439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10A955-3DA6-487A-AF20-1DE1201BFEDC}"/>
              </a:ext>
            </a:extLst>
          </p:cNvPr>
          <p:cNvSpPr>
            <a:spLocks noGrp="1"/>
          </p:cNvSpPr>
          <p:nvPr>
            <p:ph type="sldNum" sz="quarter" idx="12"/>
          </p:nvPr>
        </p:nvSpPr>
        <p:spPr/>
        <p:txBody>
          <a:bodyPr/>
          <a:lstStyle/>
          <a:p>
            <a:fld id="{D06AF7F4-DCFB-44E9-B77D-AD837058D16A}" type="slidenum">
              <a:rPr lang="en-US" smtClean="0"/>
              <a:t>‹#›</a:t>
            </a:fld>
            <a:endParaRPr lang="en-US"/>
          </a:p>
        </p:txBody>
      </p:sp>
    </p:spTree>
    <p:extLst>
      <p:ext uri="{BB962C8B-B14F-4D97-AF65-F5344CB8AC3E}">
        <p14:creationId xmlns:p14="http://schemas.microsoft.com/office/powerpoint/2010/main" val="3482011210"/>
      </p:ext>
    </p:extLst>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26CD5-B8C9-410D-8C31-E040DA50BE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5A75C8-8637-4046-81DE-76F7B90993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6F05873-E934-427F-A256-CD162706EEA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5372B5F-CA99-4A8E-9A21-1AB1BCC6E024}"/>
              </a:ext>
            </a:extLst>
          </p:cNvPr>
          <p:cNvSpPr>
            <a:spLocks noGrp="1"/>
          </p:cNvSpPr>
          <p:nvPr>
            <p:ph type="dt" sz="half" idx="10"/>
          </p:nvPr>
        </p:nvSpPr>
        <p:spPr/>
        <p:txBody>
          <a:bodyPr/>
          <a:lstStyle/>
          <a:p>
            <a:fld id="{41415E3F-2AC2-47FB-9839-073D20F8D172}" type="datetimeFigureOut">
              <a:rPr lang="en-US" smtClean="0"/>
              <a:t>10/17/2021</a:t>
            </a:fld>
            <a:endParaRPr lang="en-US"/>
          </a:p>
        </p:txBody>
      </p:sp>
      <p:sp>
        <p:nvSpPr>
          <p:cNvPr id="6" name="Footer Placeholder 5">
            <a:extLst>
              <a:ext uri="{FF2B5EF4-FFF2-40B4-BE49-F238E27FC236}">
                <a16:creationId xmlns:a16="http://schemas.microsoft.com/office/drawing/2014/main" id="{D6244F86-B62E-4487-9D93-6BACE843F8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41EEBC-C761-4606-8F89-B3DD264E6BFD}"/>
              </a:ext>
            </a:extLst>
          </p:cNvPr>
          <p:cNvSpPr>
            <a:spLocks noGrp="1"/>
          </p:cNvSpPr>
          <p:nvPr>
            <p:ph type="sldNum" sz="quarter" idx="12"/>
          </p:nvPr>
        </p:nvSpPr>
        <p:spPr/>
        <p:txBody>
          <a:bodyPr/>
          <a:lstStyle/>
          <a:p>
            <a:fld id="{D06AF7F4-DCFB-44E9-B77D-AD837058D16A}" type="slidenum">
              <a:rPr lang="en-US" smtClean="0"/>
              <a:t>‹#›</a:t>
            </a:fld>
            <a:endParaRPr lang="en-US"/>
          </a:p>
        </p:txBody>
      </p:sp>
    </p:spTree>
    <p:extLst>
      <p:ext uri="{BB962C8B-B14F-4D97-AF65-F5344CB8AC3E}">
        <p14:creationId xmlns:p14="http://schemas.microsoft.com/office/powerpoint/2010/main" val="669486314"/>
      </p:ext>
    </p:extLst>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F35C1-1C06-401C-A688-06C3D060153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8EEE64D-8D71-41A4-B317-776145CC2E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B8C3D9-A24A-465D-9129-23783B72918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97A21C-2279-4474-8D9D-4D82FDE0A9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71C7DA-ECBC-4F3A-9080-5A69D1F80F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155E0D-116B-47F0-88B2-7BCAC504A047}"/>
              </a:ext>
            </a:extLst>
          </p:cNvPr>
          <p:cNvSpPr>
            <a:spLocks noGrp="1"/>
          </p:cNvSpPr>
          <p:nvPr>
            <p:ph type="dt" sz="half" idx="10"/>
          </p:nvPr>
        </p:nvSpPr>
        <p:spPr/>
        <p:txBody>
          <a:bodyPr/>
          <a:lstStyle/>
          <a:p>
            <a:fld id="{41415E3F-2AC2-47FB-9839-073D20F8D172}" type="datetimeFigureOut">
              <a:rPr lang="en-US" smtClean="0"/>
              <a:t>10/17/2021</a:t>
            </a:fld>
            <a:endParaRPr lang="en-US"/>
          </a:p>
        </p:txBody>
      </p:sp>
      <p:sp>
        <p:nvSpPr>
          <p:cNvPr id="8" name="Footer Placeholder 7">
            <a:extLst>
              <a:ext uri="{FF2B5EF4-FFF2-40B4-BE49-F238E27FC236}">
                <a16:creationId xmlns:a16="http://schemas.microsoft.com/office/drawing/2014/main" id="{855ECBE8-A78F-4A2B-A54A-5196DBE107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F66DD66-A2F2-442D-9DD9-9E50484021E5}"/>
              </a:ext>
            </a:extLst>
          </p:cNvPr>
          <p:cNvSpPr>
            <a:spLocks noGrp="1"/>
          </p:cNvSpPr>
          <p:nvPr>
            <p:ph type="sldNum" sz="quarter" idx="12"/>
          </p:nvPr>
        </p:nvSpPr>
        <p:spPr/>
        <p:txBody>
          <a:bodyPr/>
          <a:lstStyle/>
          <a:p>
            <a:fld id="{D06AF7F4-DCFB-44E9-B77D-AD837058D16A}" type="slidenum">
              <a:rPr lang="en-US" smtClean="0"/>
              <a:t>‹#›</a:t>
            </a:fld>
            <a:endParaRPr lang="en-US"/>
          </a:p>
        </p:txBody>
      </p:sp>
    </p:spTree>
    <p:extLst>
      <p:ext uri="{BB962C8B-B14F-4D97-AF65-F5344CB8AC3E}">
        <p14:creationId xmlns:p14="http://schemas.microsoft.com/office/powerpoint/2010/main" val="3688817276"/>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3B59C-559F-4276-B239-235FA3729F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08B261-E994-4C81-B583-2A300D06CF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CDD675-FEFF-4FDC-9133-F021AB4416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ECC7FD-E684-4BFD-9827-ECEA1DEED1E6}"/>
              </a:ext>
            </a:extLst>
          </p:cNvPr>
          <p:cNvSpPr>
            <a:spLocks noGrp="1"/>
          </p:cNvSpPr>
          <p:nvPr>
            <p:ph type="dt" sz="half" idx="10"/>
          </p:nvPr>
        </p:nvSpPr>
        <p:spPr/>
        <p:txBody>
          <a:bodyPr/>
          <a:lstStyle/>
          <a:p>
            <a:fld id="{FC562575-EBAA-4940-89C3-1147907EB169}" type="datetimeFigureOut">
              <a:rPr lang="en-US" smtClean="0"/>
              <a:t>10/17/2021</a:t>
            </a:fld>
            <a:endParaRPr lang="en-US"/>
          </a:p>
        </p:txBody>
      </p:sp>
      <p:sp>
        <p:nvSpPr>
          <p:cNvPr id="6" name="Footer Placeholder 5">
            <a:extLst>
              <a:ext uri="{FF2B5EF4-FFF2-40B4-BE49-F238E27FC236}">
                <a16:creationId xmlns:a16="http://schemas.microsoft.com/office/drawing/2014/main" id="{3333A585-A895-4BA6-9FA5-F53C99F613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3C05D7-64D7-44AD-819E-9011264622CF}"/>
              </a:ext>
            </a:extLst>
          </p:cNvPr>
          <p:cNvSpPr>
            <a:spLocks noGrp="1"/>
          </p:cNvSpPr>
          <p:nvPr>
            <p:ph type="sldNum" sz="quarter" idx="12"/>
          </p:nvPr>
        </p:nvSpPr>
        <p:spPr/>
        <p:txBody>
          <a:bodyPr/>
          <a:lstStyle/>
          <a:p>
            <a:fld id="{6367F6C3-8973-4F5F-9445-C4CC1394014E}" type="slidenum">
              <a:rPr lang="en-US" smtClean="0"/>
              <a:t>‹#›</a:t>
            </a:fld>
            <a:endParaRPr lang="en-US"/>
          </a:p>
        </p:txBody>
      </p:sp>
    </p:spTree>
    <p:extLst>
      <p:ext uri="{BB962C8B-B14F-4D97-AF65-F5344CB8AC3E}">
        <p14:creationId xmlns:p14="http://schemas.microsoft.com/office/powerpoint/2010/main" val="4249730869"/>
      </p:ext>
    </p:extLst>
  </p:cSld>
  <p:clrMapOvr>
    <a:masterClrMapping/>
  </p:clrMapOv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C97C7-F3B5-464C-A3A5-E4B79524E5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94AC5BB-09E0-4078-914F-6B7C6BB6BFCE}"/>
              </a:ext>
            </a:extLst>
          </p:cNvPr>
          <p:cNvSpPr>
            <a:spLocks noGrp="1"/>
          </p:cNvSpPr>
          <p:nvPr>
            <p:ph type="dt" sz="half" idx="10"/>
          </p:nvPr>
        </p:nvSpPr>
        <p:spPr/>
        <p:txBody>
          <a:bodyPr/>
          <a:lstStyle/>
          <a:p>
            <a:fld id="{41415E3F-2AC2-47FB-9839-073D20F8D172}" type="datetimeFigureOut">
              <a:rPr lang="en-US" smtClean="0"/>
              <a:t>10/17/2021</a:t>
            </a:fld>
            <a:endParaRPr lang="en-US"/>
          </a:p>
        </p:txBody>
      </p:sp>
      <p:sp>
        <p:nvSpPr>
          <p:cNvPr id="4" name="Footer Placeholder 3">
            <a:extLst>
              <a:ext uri="{FF2B5EF4-FFF2-40B4-BE49-F238E27FC236}">
                <a16:creationId xmlns:a16="http://schemas.microsoft.com/office/drawing/2014/main" id="{453C3E77-8F0B-45C4-BC72-ED6C0212B0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BF9402-29D5-4490-9F7E-DC90E5F0AFA9}"/>
              </a:ext>
            </a:extLst>
          </p:cNvPr>
          <p:cNvSpPr>
            <a:spLocks noGrp="1"/>
          </p:cNvSpPr>
          <p:nvPr>
            <p:ph type="sldNum" sz="quarter" idx="12"/>
          </p:nvPr>
        </p:nvSpPr>
        <p:spPr/>
        <p:txBody>
          <a:bodyPr/>
          <a:lstStyle/>
          <a:p>
            <a:fld id="{D06AF7F4-DCFB-44E9-B77D-AD837058D16A}" type="slidenum">
              <a:rPr lang="en-US" smtClean="0"/>
              <a:t>‹#›</a:t>
            </a:fld>
            <a:endParaRPr lang="en-US"/>
          </a:p>
        </p:txBody>
      </p:sp>
    </p:spTree>
    <p:extLst>
      <p:ext uri="{BB962C8B-B14F-4D97-AF65-F5344CB8AC3E}">
        <p14:creationId xmlns:p14="http://schemas.microsoft.com/office/powerpoint/2010/main" val="461795251"/>
      </p:ext>
    </p:extLst>
  </p:cSld>
  <p:clrMapOvr>
    <a:masterClrMapping/>
  </p:clrMapOv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684019-D53F-408E-9D54-E66BA3397D8E}"/>
              </a:ext>
            </a:extLst>
          </p:cNvPr>
          <p:cNvSpPr>
            <a:spLocks noGrp="1"/>
          </p:cNvSpPr>
          <p:nvPr>
            <p:ph type="dt" sz="half" idx="10"/>
          </p:nvPr>
        </p:nvSpPr>
        <p:spPr/>
        <p:txBody>
          <a:bodyPr/>
          <a:lstStyle/>
          <a:p>
            <a:fld id="{41415E3F-2AC2-47FB-9839-073D20F8D172}" type="datetimeFigureOut">
              <a:rPr lang="en-US" smtClean="0"/>
              <a:t>10/17/2021</a:t>
            </a:fld>
            <a:endParaRPr lang="en-US"/>
          </a:p>
        </p:txBody>
      </p:sp>
      <p:sp>
        <p:nvSpPr>
          <p:cNvPr id="3" name="Footer Placeholder 2">
            <a:extLst>
              <a:ext uri="{FF2B5EF4-FFF2-40B4-BE49-F238E27FC236}">
                <a16:creationId xmlns:a16="http://schemas.microsoft.com/office/drawing/2014/main" id="{61C84174-DC53-4389-9122-D00AB533969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757A58-9143-4BCB-AD08-FC3BAE09E23A}"/>
              </a:ext>
            </a:extLst>
          </p:cNvPr>
          <p:cNvSpPr>
            <a:spLocks noGrp="1"/>
          </p:cNvSpPr>
          <p:nvPr>
            <p:ph type="sldNum" sz="quarter" idx="12"/>
          </p:nvPr>
        </p:nvSpPr>
        <p:spPr/>
        <p:txBody>
          <a:bodyPr/>
          <a:lstStyle/>
          <a:p>
            <a:fld id="{D06AF7F4-DCFB-44E9-B77D-AD837058D16A}" type="slidenum">
              <a:rPr lang="en-US" smtClean="0"/>
              <a:t>‹#›</a:t>
            </a:fld>
            <a:endParaRPr lang="en-US"/>
          </a:p>
        </p:txBody>
      </p:sp>
    </p:spTree>
    <p:extLst>
      <p:ext uri="{BB962C8B-B14F-4D97-AF65-F5344CB8AC3E}">
        <p14:creationId xmlns:p14="http://schemas.microsoft.com/office/powerpoint/2010/main" val="2054201844"/>
      </p:ext>
    </p:extLst>
  </p:cSld>
  <p:clrMapOvr>
    <a:masterClrMapping/>
  </p:clrMapOv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EFC91-64B7-4E14-B735-1B393FDE5C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6DE5A69-9B78-4F09-8355-B1B6319C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4AC36C0-F317-472D-83D5-4364F02EC3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9F112D-9DD1-462B-A84C-30AA5B2CF4A2}"/>
              </a:ext>
            </a:extLst>
          </p:cNvPr>
          <p:cNvSpPr>
            <a:spLocks noGrp="1"/>
          </p:cNvSpPr>
          <p:nvPr>
            <p:ph type="dt" sz="half" idx="10"/>
          </p:nvPr>
        </p:nvSpPr>
        <p:spPr/>
        <p:txBody>
          <a:bodyPr/>
          <a:lstStyle/>
          <a:p>
            <a:fld id="{41415E3F-2AC2-47FB-9839-073D20F8D172}" type="datetimeFigureOut">
              <a:rPr lang="en-US" smtClean="0"/>
              <a:t>10/17/2021</a:t>
            </a:fld>
            <a:endParaRPr lang="en-US"/>
          </a:p>
        </p:txBody>
      </p:sp>
      <p:sp>
        <p:nvSpPr>
          <p:cNvPr id="6" name="Footer Placeholder 5">
            <a:extLst>
              <a:ext uri="{FF2B5EF4-FFF2-40B4-BE49-F238E27FC236}">
                <a16:creationId xmlns:a16="http://schemas.microsoft.com/office/drawing/2014/main" id="{6797967A-7158-4B05-AB4C-4B0F1FC28B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2FEF55-E861-446B-A392-3570D26DD074}"/>
              </a:ext>
            </a:extLst>
          </p:cNvPr>
          <p:cNvSpPr>
            <a:spLocks noGrp="1"/>
          </p:cNvSpPr>
          <p:nvPr>
            <p:ph type="sldNum" sz="quarter" idx="12"/>
          </p:nvPr>
        </p:nvSpPr>
        <p:spPr/>
        <p:txBody>
          <a:bodyPr/>
          <a:lstStyle/>
          <a:p>
            <a:fld id="{D06AF7F4-DCFB-44E9-B77D-AD837058D16A}" type="slidenum">
              <a:rPr lang="en-US" smtClean="0"/>
              <a:t>‹#›</a:t>
            </a:fld>
            <a:endParaRPr lang="en-US"/>
          </a:p>
        </p:txBody>
      </p:sp>
    </p:spTree>
    <p:extLst>
      <p:ext uri="{BB962C8B-B14F-4D97-AF65-F5344CB8AC3E}">
        <p14:creationId xmlns:p14="http://schemas.microsoft.com/office/powerpoint/2010/main" val="529323815"/>
      </p:ext>
    </p:extLst>
  </p:cSld>
  <p:clrMapOvr>
    <a:masterClrMapping/>
  </p:clrMapOv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990F6-F56F-4AD3-86CF-C1CAA6EB3A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74C3BF-3402-4126-8FB5-79EE56E9FE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5B6125C-6E83-477F-BE27-F38EA0E46D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74F6EE-8A3E-44FA-877A-17779E8DCEB3}"/>
              </a:ext>
            </a:extLst>
          </p:cNvPr>
          <p:cNvSpPr>
            <a:spLocks noGrp="1"/>
          </p:cNvSpPr>
          <p:nvPr>
            <p:ph type="dt" sz="half" idx="10"/>
          </p:nvPr>
        </p:nvSpPr>
        <p:spPr/>
        <p:txBody>
          <a:bodyPr/>
          <a:lstStyle/>
          <a:p>
            <a:fld id="{41415E3F-2AC2-47FB-9839-073D20F8D172}" type="datetimeFigureOut">
              <a:rPr lang="en-US" smtClean="0"/>
              <a:t>10/17/2021</a:t>
            </a:fld>
            <a:endParaRPr lang="en-US"/>
          </a:p>
        </p:txBody>
      </p:sp>
      <p:sp>
        <p:nvSpPr>
          <p:cNvPr id="6" name="Footer Placeholder 5">
            <a:extLst>
              <a:ext uri="{FF2B5EF4-FFF2-40B4-BE49-F238E27FC236}">
                <a16:creationId xmlns:a16="http://schemas.microsoft.com/office/drawing/2014/main" id="{C1C2336D-0B08-4EDD-84C9-93F0EA9534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F4868F-AA24-4231-8B72-5490EDD7CEDA}"/>
              </a:ext>
            </a:extLst>
          </p:cNvPr>
          <p:cNvSpPr>
            <a:spLocks noGrp="1"/>
          </p:cNvSpPr>
          <p:nvPr>
            <p:ph type="sldNum" sz="quarter" idx="12"/>
          </p:nvPr>
        </p:nvSpPr>
        <p:spPr/>
        <p:txBody>
          <a:bodyPr/>
          <a:lstStyle/>
          <a:p>
            <a:fld id="{D06AF7F4-DCFB-44E9-B77D-AD837058D16A}" type="slidenum">
              <a:rPr lang="en-US" smtClean="0"/>
              <a:t>‹#›</a:t>
            </a:fld>
            <a:endParaRPr lang="en-US"/>
          </a:p>
        </p:txBody>
      </p:sp>
    </p:spTree>
    <p:extLst>
      <p:ext uri="{BB962C8B-B14F-4D97-AF65-F5344CB8AC3E}">
        <p14:creationId xmlns:p14="http://schemas.microsoft.com/office/powerpoint/2010/main" val="4191815501"/>
      </p:ext>
    </p:extLst>
  </p:cSld>
  <p:clrMapOvr>
    <a:masterClrMapping/>
  </p:clrMapOv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D5A1F-B820-44CE-90B5-5C06E0C3AC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35ECF7-7D52-4796-91B7-0D1AF97051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C51926-8296-4B6A-80A6-B79019A764D9}"/>
              </a:ext>
            </a:extLst>
          </p:cNvPr>
          <p:cNvSpPr>
            <a:spLocks noGrp="1"/>
          </p:cNvSpPr>
          <p:nvPr>
            <p:ph type="dt" sz="half" idx="10"/>
          </p:nvPr>
        </p:nvSpPr>
        <p:spPr/>
        <p:txBody>
          <a:bodyPr/>
          <a:lstStyle/>
          <a:p>
            <a:fld id="{41415E3F-2AC2-47FB-9839-073D20F8D172}" type="datetimeFigureOut">
              <a:rPr lang="en-US" smtClean="0"/>
              <a:t>10/17/2021</a:t>
            </a:fld>
            <a:endParaRPr lang="en-US"/>
          </a:p>
        </p:txBody>
      </p:sp>
      <p:sp>
        <p:nvSpPr>
          <p:cNvPr id="5" name="Footer Placeholder 4">
            <a:extLst>
              <a:ext uri="{FF2B5EF4-FFF2-40B4-BE49-F238E27FC236}">
                <a16:creationId xmlns:a16="http://schemas.microsoft.com/office/drawing/2014/main" id="{8EC5831F-D63B-46E7-966B-452C3BB4C3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4D9B8F-9699-4899-9CED-E5AA66B25DC3}"/>
              </a:ext>
            </a:extLst>
          </p:cNvPr>
          <p:cNvSpPr>
            <a:spLocks noGrp="1"/>
          </p:cNvSpPr>
          <p:nvPr>
            <p:ph type="sldNum" sz="quarter" idx="12"/>
          </p:nvPr>
        </p:nvSpPr>
        <p:spPr/>
        <p:txBody>
          <a:bodyPr/>
          <a:lstStyle/>
          <a:p>
            <a:fld id="{D06AF7F4-DCFB-44E9-B77D-AD837058D16A}" type="slidenum">
              <a:rPr lang="en-US" smtClean="0"/>
              <a:t>‹#›</a:t>
            </a:fld>
            <a:endParaRPr lang="en-US"/>
          </a:p>
        </p:txBody>
      </p:sp>
    </p:spTree>
    <p:extLst>
      <p:ext uri="{BB962C8B-B14F-4D97-AF65-F5344CB8AC3E}">
        <p14:creationId xmlns:p14="http://schemas.microsoft.com/office/powerpoint/2010/main" val="75395453"/>
      </p:ext>
    </p:extLst>
  </p:cSld>
  <p:clrMapOvr>
    <a:masterClrMapping/>
  </p:clrMapOvr>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FF03D3-AFD5-4517-AE8E-2C81D679F42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95DA5BD-85A3-482D-8B5D-72B9F666B4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AF530A-44EF-41F5-AA22-D102F3BAF5DA}"/>
              </a:ext>
            </a:extLst>
          </p:cNvPr>
          <p:cNvSpPr>
            <a:spLocks noGrp="1"/>
          </p:cNvSpPr>
          <p:nvPr>
            <p:ph type="dt" sz="half" idx="10"/>
          </p:nvPr>
        </p:nvSpPr>
        <p:spPr/>
        <p:txBody>
          <a:bodyPr/>
          <a:lstStyle/>
          <a:p>
            <a:fld id="{41415E3F-2AC2-47FB-9839-073D20F8D172}" type="datetimeFigureOut">
              <a:rPr lang="en-US" smtClean="0"/>
              <a:t>10/17/2021</a:t>
            </a:fld>
            <a:endParaRPr lang="en-US"/>
          </a:p>
        </p:txBody>
      </p:sp>
      <p:sp>
        <p:nvSpPr>
          <p:cNvPr id="5" name="Footer Placeholder 4">
            <a:extLst>
              <a:ext uri="{FF2B5EF4-FFF2-40B4-BE49-F238E27FC236}">
                <a16:creationId xmlns:a16="http://schemas.microsoft.com/office/drawing/2014/main" id="{DC46D6C4-F892-4563-BD98-701F226273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066C93-D744-4097-98E2-788D486ED29B}"/>
              </a:ext>
            </a:extLst>
          </p:cNvPr>
          <p:cNvSpPr>
            <a:spLocks noGrp="1"/>
          </p:cNvSpPr>
          <p:nvPr>
            <p:ph type="sldNum" sz="quarter" idx="12"/>
          </p:nvPr>
        </p:nvSpPr>
        <p:spPr/>
        <p:txBody>
          <a:bodyPr/>
          <a:lstStyle/>
          <a:p>
            <a:fld id="{D06AF7F4-DCFB-44E9-B77D-AD837058D16A}" type="slidenum">
              <a:rPr lang="en-US" smtClean="0"/>
              <a:t>‹#›</a:t>
            </a:fld>
            <a:endParaRPr lang="en-US"/>
          </a:p>
        </p:txBody>
      </p:sp>
    </p:spTree>
    <p:extLst>
      <p:ext uri="{BB962C8B-B14F-4D97-AF65-F5344CB8AC3E}">
        <p14:creationId xmlns:p14="http://schemas.microsoft.com/office/powerpoint/2010/main" val="2249420534"/>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1603F-A43E-4D5E-8952-AE6C0C42CA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E2BCDA-6E82-4FDE-8508-2DB7401428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F907AF-21AA-4064-BEE1-7B5FB948B5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86D9D3E-02D7-4B45-BD02-D0B857F0FC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2B866FC-0B13-40C2-9649-B77654A6FA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06924A-C58F-4805-8461-8D1680AF5D1E}"/>
              </a:ext>
            </a:extLst>
          </p:cNvPr>
          <p:cNvSpPr>
            <a:spLocks noGrp="1"/>
          </p:cNvSpPr>
          <p:nvPr>
            <p:ph type="dt" sz="half" idx="10"/>
          </p:nvPr>
        </p:nvSpPr>
        <p:spPr/>
        <p:txBody>
          <a:bodyPr/>
          <a:lstStyle/>
          <a:p>
            <a:fld id="{FC562575-EBAA-4940-89C3-1147907EB169}" type="datetimeFigureOut">
              <a:rPr lang="en-US" smtClean="0"/>
              <a:t>10/17/2021</a:t>
            </a:fld>
            <a:endParaRPr lang="en-US"/>
          </a:p>
        </p:txBody>
      </p:sp>
      <p:sp>
        <p:nvSpPr>
          <p:cNvPr id="8" name="Footer Placeholder 7">
            <a:extLst>
              <a:ext uri="{FF2B5EF4-FFF2-40B4-BE49-F238E27FC236}">
                <a16:creationId xmlns:a16="http://schemas.microsoft.com/office/drawing/2014/main" id="{99D07992-6C94-40C2-B56E-F5FEED03E6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FD5640-A7FA-4C64-A48F-3E543D7FF0B4}"/>
              </a:ext>
            </a:extLst>
          </p:cNvPr>
          <p:cNvSpPr>
            <a:spLocks noGrp="1"/>
          </p:cNvSpPr>
          <p:nvPr>
            <p:ph type="sldNum" sz="quarter" idx="12"/>
          </p:nvPr>
        </p:nvSpPr>
        <p:spPr/>
        <p:txBody>
          <a:bodyPr/>
          <a:lstStyle/>
          <a:p>
            <a:fld id="{6367F6C3-8973-4F5F-9445-C4CC1394014E}" type="slidenum">
              <a:rPr lang="en-US" smtClean="0"/>
              <a:t>‹#›</a:t>
            </a:fld>
            <a:endParaRPr lang="en-US"/>
          </a:p>
        </p:txBody>
      </p:sp>
    </p:spTree>
    <p:extLst>
      <p:ext uri="{BB962C8B-B14F-4D97-AF65-F5344CB8AC3E}">
        <p14:creationId xmlns:p14="http://schemas.microsoft.com/office/powerpoint/2010/main" val="423250104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0F36E-26D3-4DFD-BC93-6CE9D3707B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22967CE-4CD4-4050-948F-9081E88C7201}"/>
              </a:ext>
            </a:extLst>
          </p:cNvPr>
          <p:cNvSpPr>
            <a:spLocks noGrp="1"/>
          </p:cNvSpPr>
          <p:nvPr>
            <p:ph type="dt" sz="half" idx="10"/>
          </p:nvPr>
        </p:nvSpPr>
        <p:spPr/>
        <p:txBody>
          <a:bodyPr/>
          <a:lstStyle/>
          <a:p>
            <a:fld id="{FC562575-EBAA-4940-89C3-1147907EB169}" type="datetimeFigureOut">
              <a:rPr lang="en-US" smtClean="0"/>
              <a:t>10/17/2021</a:t>
            </a:fld>
            <a:endParaRPr lang="en-US"/>
          </a:p>
        </p:txBody>
      </p:sp>
      <p:sp>
        <p:nvSpPr>
          <p:cNvPr id="4" name="Footer Placeholder 3">
            <a:extLst>
              <a:ext uri="{FF2B5EF4-FFF2-40B4-BE49-F238E27FC236}">
                <a16:creationId xmlns:a16="http://schemas.microsoft.com/office/drawing/2014/main" id="{59478BE6-B0E9-4D05-B9A6-31AAA6DF8E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B98B42-DEBC-45C0-B373-45B1D1563675}"/>
              </a:ext>
            </a:extLst>
          </p:cNvPr>
          <p:cNvSpPr>
            <a:spLocks noGrp="1"/>
          </p:cNvSpPr>
          <p:nvPr>
            <p:ph type="sldNum" sz="quarter" idx="12"/>
          </p:nvPr>
        </p:nvSpPr>
        <p:spPr/>
        <p:txBody>
          <a:bodyPr/>
          <a:lstStyle/>
          <a:p>
            <a:fld id="{6367F6C3-8973-4F5F-9445-C4CC1394014E}" type="slidenum">
              <a:rPr lang="en-US" smtClean="0"/>
              <a:t>‹#›</a:t>
            </a:fld>
            <a:endParaRPr lang="en-US"/>
          </a:p>
        </p:txBody>
      </p:sp>
    </p:spTree>
    <p:extLst>
      <p:ext uri="{BB962C8B-B14F-4D97-AF65-F5344CB8AC3E}">
        <p14:creationId xmlns:p14="http://schemas.microsoft.com/office/powerpoint/2010/main" val="1516730342"/>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4E5A81-3996-4313-BC7E-B5478DAA909D}"/>
              </a:ext>
            </a:extLst>
          </p:cNvPr>
          <p:cNvSpPr>
            <a:spLocks noGrp="1"/>
          </p:cNvSpPr>
          <p:nvPr>
            <p:ph type="dt" sz="half" idx="10"/>
          </p:nvPr>
        </p:nvSpPr>
        <p:spPr/>
        <p:txBody>
          <a:bodyPr/>
          <a:lstStyle/>
          <a:p>
            <a:fld id="{FC562575-EBAA-4940-89C3-1147907EB169}" type="datetimeFigureOut">
              <a:rPr lang="en-US" smtClean="0"/>
              <a:t>10/17/2021</a:t>
            </a:fld>
            <a:endParaRPr lang="en-US"/>
          </a:p>
        </p:txBody>
      </p:sp>
      <p:sp>
        <p:nvSpPr>
          <p:cNvPr id="3" name="Footer Placeholder 2">
            <a:extLst>
              <a:ext uri="{FF2B5EF4-FFF2-40B4-BE49-F238E27FC236}">
                <a16:creationId xmlns:a16="http://schemas.microsoft.com/office/drawing/2014/main" id="{932AE547-E589-48E0-A6A4-19DD58F3D3D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EDCF7A-1F61-43D1-A953-273050B4025C}"/>
              </a:ext>
            </a:extLst>
          </p:cNvPr>
          <p:cNvSpPr>
            <a:spLocks noGrp="1"/>
          </p:cNvSpPr>
          <p:nvPr>
            <p:ph type="sldNum" sz="quarter" idx="12"/>
          </p:nvPr>
        </p:nvSpPr>
        <p:spPr/>
        <p:txBody>
          <a:bodyPr/>
          <a:lstStyle/>
          <a:p>
            <a:fld id="{6367F6C3-8973-4F5F-9445-C4CC1394014E}" type="slidenum">
              <a:rPr lang="en-US" smtClean="0"/>
              <a:t>‹#›</a:t>
            </a:fld>
            <a:endParaRPr lang="en-US"/>
          </a:p>
        </p:txBody>
      </p:sp>
    </p:spTree>
    <p:extLst>
      <p:ext uri="{BB962C8B-B14F-4D97-AF65-F5344CB8AC3E}">
        <p14:creationId xmlns:p14="http://schemas.microsoft.com/office/powerpoint/2010/main" val="698963482"/>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E0623-D14D-4683-A513-5B29E5A515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401F31-5008-4540-AC34-BC46E4CE42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60B15C-E1D1-4F7B-8CCE-4343B1CD78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030EFD-52C6-40E6-BB1F-12B84CD861C0}"/>
              </a:ext>
            </a:extLst>
          </p:cNvPr>
          <p:cNvSpPr>
            <a:spLocks noGrp="1"/>
          </p:cNvSpPr>
          <p:nvPr>
            <p:ph type="dt" sz="half" idx="10"/>
          </p:nvPr>
        </p:nvSpPr>
        <p:spPr/>
        <p:txBody>
          <a:bodyPr/>
          <a:lstStyle/>
          <a:p>
            <a:fld id="{FC562575-EBAA-4940-89C3-1147907EB169}" type="datetimeFigureOut">
              <a:rPr lang="en-US" smtClean="0"/>
              <a:t>10/17/2021</a:t>
            </a:fld>
            <a:endParaRPr lang="en-US"/>
          </a:p>
        </p:txBody>
      </p:sp>
      <p:sp>
        <p:nvSpPr>
          <p:cNvPr id="6" name="Footer Placeholder 5">
            <a:extLst>
              <a:ext uri="{FF2B5EF4-FFF2-40B4-BE49-F238E27FC236}">
                <a16:creationId xmlns:a16="http://schemas.microsoft.com/office/drawing/2014/main" id="{5EB18251-4FFA-4D1E-99B2-55DD185297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1C7736-EAB8-49E9-A78D-1F758B20BB9A}"/>
              </a:ext>
            </a:extLst>
          </p:cNvPr>
          <p:cNvSpPr>
            <a:spLocks noGrp="1"/>
          </p:cNvSpPr>
          <p:nvPr>
            <p:ph type="sldNum" sz="quarter" idx="12"/>
          </p:nvPr>
        </p:nvSpPr>
        <p:spPr/>
        <p:txBody>
          <a:bodyPr/>
          <a:lstStyle/>
          <a:p>
            <a:fld id="{6367F6C3-8973-4F5F-9445-C4CC1394014E}" type="slidenum">
              <a:rPr lang="en-US" smtClean="0"/>
              <a:t>‹#›</a:t>
            </a:fld>
            <a:endParaRPr lang="en-US"/>
          </a:p>
        </p:txBody>
      </p:sp>
    </p:spTree>
    <p:extLst>
      <p:ext uri="{BB962C8B-B14F-4D97-AF65-F5344CB8AC3E}">
        <p14:creationId xmlns:p14="http://schemas.microsoft.com/office/powerpoint/2010/main" val="193374130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2472C-3BB4-4FBD-A952-C5A73B326C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39E206-0C0E-483B-9B43-9534A9D64B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C032EE-6787-4CE1-89C8-F653D47D48EF}"/>
              </a:ext>
            </a:extLst>
          </p:cNvPr>
          <p:cNvSpPr>
            <a:spLocks noGrp="1"/>
          </p:cNvSpPr>
          <p:nvPr>
            <p:ph type="dt" sz="half" idx="10"/>
          </p:nvPr>
        </p:nvSpPr>
        <p:spPr/>
        <p:txBody>
          <a:bodyPr/>
          <a:lstStyle/>
          <a:p>
            <a:fld id="{41415E3F-2AC2-47FB-9839-073D20F8D172}" type="datetimeFigureOut">
              <a:rPr lang="en-US" smtClean="0"/>
              <a:t>10/17/2021</a:t>
            </a:fld>
            <a:endParaRPr lang="en-US"/>
          </a:p>
        </p:txBody>
      </p:sp>
      <p:sp>
        <p:nvSpPr>
          <p:cNvPr id="5" name="Footer Placeholder 4">
            <a:extLst>
              <a:ext uri="{FF2B5EF4-FFF2-40B4-BE49-F238E27FC236}">
                <a16:creationId xmlns:a16="http://schemas.microsoft.com/office/drawing/2014/main" id="{58EE8ED9-19E5-4B85-97EF-44BF4D580D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FAFFC5-3029-4BB8-BD62-E57315454BE6}"/>
              </a:ext>
            </a:extLst>
          </p:cNvPr>
          <p:cNvSpPr>
            <a:spLocks noGrp="1"/>
          </p:cNvSpPr>
          <p:nvPr>
            <p:ph type="sldNum" sz="quarter" idx="12"/>
          </p:nvPr>
        </p:nvSpPr>
        <p:spPr/>
        <p:txBody>
          <a:bodyPr/>
          <a:lstStyle/>
          <a:p>
            <a:fld id="{D06AF7F4-DCFB-44E9-B77D-AD837058D16A}" type="slidenum">
              <a:rPr lang="en-US" smtClean="0"/>
              <a:t>‹#›</a:t>
            </a:fld>
            <a:endParaRPr lang="en-US"/>
          </a:p>
        </p:txBody>
      </p:sp>
    </p:spTree>
    <p:extLst>
      <p:ext uri="{BB962C8B-B14F-4D97-AF65-F5344CB8AC3E}">
        <p14:creationId xmlns:p14="http://schemas.microsoft.com/office/powerpoint/2010/main" val="405816656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ECD67-8532-41E4-9230-72ECFA054F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0CF77F2-9F80-41A6-A5A1-65B8AD1ECB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918811A-0A13-4002-8BCD-85ACA85132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60F52E-3293-46D3-BAF5-4A734A451ED8}"/>
              </a:ext>
            </a:extLst>
          </p:cNvPr>
          <p:cNvSpPr>
            <a:spLocks noGrp="1"/>
          </p:cNvSpPr>
          <p:nvPr>
            <p:ph type="dt" sz="half" idx="10"/>
          </p:nvPr>
        </p:nvSpPr>
        <p:spPr/>
        <p:txBody>
          <a:bodyPr/>
          <a:lstStyle/>
          <a:p>
            <a:fld id="{FC562575-EBAA-4940-89C3-1147907EB169}" type="datetimeFigureOut">
              <a:rPr lang="en-US" smtClean="0"/>
              <a:t>10/17/2021</a:t>
            </a:fld>
            <a:endParaRPr lang="en-US"/>
          </a:p>
        </p:txBody>
      </p:sp>
      <p:sp>
        <p:nvSpPr>
          <p:cNvPr id="6" name="Footer Placeholder 5">
            <a:extLst>
              <a:ext uri="{FF2B5EF4-FFF2-40B4-BE49-F238E27FC236}">
                <a16:creationId xmlns:a16="http://schemas.microsoft.com/office/drawing/2014/main" id="{013C2B32-F4FA-49D4-B4FF-B6DE619635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097C50-AE78-4EA5-9DDA-9BC4966CA183}"/>
              </a:ext>
            </a:extLst>
          </p:cNvPr>
          <p:cNvSpPr>
            <a:spLocks noGrp="1"/>
          </p:cNvSpPr>
          <p:nvPr>
            <p:ph type="sldNum" sz="quarter" idx="12"/>
          </p:nvPr>
        </p:nvSpPr>
        <p:spPr/>
        <p:txBody>
          <a:bodyPr/>
          <a:lstStyle/>
          <a:p>
            <a:fld id="{6367F6C3-8973-4F5F-9445-C4CC1394014E}" type="slidenum">
              <a:rPr lang="en-US" smtClean="0"/>
              <a:t>‹#›</a:t>
            </a:fld>
            <a:endParaRPr lang="en-US"/>
          </a:p>
        </p:txBody>
      </p:sp>
    </p:spTree>
    <p:extLst>
      <p:ext uri="{BB962C8B-B14F-4D97-AF65-F5344CB8AC3E}">
        <p14:creationId xmlns:p14="http://schemas.microsoft.com/office/powerpoint/2010/main" val="4216231417"/>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2BE33-AB94-4C19-9634-659D5E7450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AB8BF2-FAC4-42F0-A065-EA223F7E67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7BEC29-FEB1-4CCF-BC82-D200EC389A95}"/>
              </a:ext>
            </a:extLst>
          </p:cNvPr>
          <p:cNvSpPr>
            <a:spLocks noGrp="1"/>
          </p:cNvSpPr>
          <p:nvPr>
            <p:ph type="dt" sz="half" idx="10"/>
          </p:nvPr>
        </p:nvSpPr>
        <p:spPr/>
        <p:txBody>
          <a:bodyPr/>
          <a:lstStyle/>
          <a:p>
            <a:fld id="{FC562575-EBAA-4940-89C3-1147907EB169}" type="datetimeFigureOut">
              <a:rPr lang="en-US" smtClean="0"/>
              <a:t>10/17/2021</a:t>
            </a:fld>
            <a:endParaRPr lang="en-US"/>
          </a:p>
        </p:txBody>
      </p:sp>
      <p:sp>
        <p:nvSpPr>
          <p:cNvPr id="5" name="Footer Placeholder 4">
            <a:extLst>
              <a:ext uri="{FF2B5EF4-FFF2-40B4-BE49-F238E27FC236}">
                <a16:creationId xmlns:a16="http://schemas.microsoft.com/office/drawing/2014/main" id="{B4C6982A-23C8-49F1-9875-3F598FAA5A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E9246A-8D65-452B-9463-AC0F63CF987E}"/>
              </a:ext>
            </a:extLst>
          </p:cNvPr>
          <p:cNvSpPr>
            <a:spLocks noGrp="1"/>
          </p:cNvSpPr>
          <p:nvPr>
            <p:ph type="sldNum" sz="quarter" idx="12"/>
          </p:nvPr>
        </p:nvSpPr>
        <p:spPr/>
        <p:txBody>
          <a:bodyPr/>
          <a:lstStyle/>
          <a:p>
            <a:fld id="{6367F6C3-8973-4F5F-9445-C4CC1394014E}" type="slidenum">
              <a:rPr lang="en-US" smtClean="0"/>
              <a:t>‹#›</a:t>
            </a:fld>
            <a:endParaRPr lang="en-US"/>
          </a:p>
        </p:txBody>
      </p:sp>
    </p:spTree>
    <p:extLst>
      <p:ext uri="{BB962C8B-B14F-4D97-AF65-F5344CB8AC3E}">
        <p14:creationId xmlns:p14="http://schemas.microsoft.com/office/powerpoint/2010/main" val="4005803015"/>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56966A-E1BA-489F-864E-01E2DBD47E0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FE23F7-C26C-4303-9564-39A70CEFA8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730B0A-3B40-4FE5-8100-3C38D552A9AF}"/>
              </a:ext>
            </a:extLst>
          </p:cNvPr>
          <p:cNvSpPr>
            <a:spLocks noGrp="1"/>
          </p:cNvSpPr>
          <p:nvPr>
            <p:ph type="dt" sz="half" idx="10"/>
          </p:nvPr>
        </p:nvSpPr>
        <p:spPr/>
        <p:txBody>
          <a:bodyPr/>
          <a:lstStyle/>
          <a:p>
            <a:fld id="{FC562575-EBAA-4940-89C3-1147907EB169}" type="datetimeFigureOut">
              <a:rPr lang="en-US" smtClean="0"/>
              <a:t>10/17/2021</a:t>
            </a:fld>
            <a:endParaRPr lang="en-US"/>
          </a:p>
        </p:txBody>
      </p:sp>
      <p:sp>
        <p:nvSpPr>
          <p:cNvPr id="5" name="Footer Placeholder 4">
            <a:extLst>
              <a:ext uri="{FF2B5EF4-FFF2-40B4-BE49-F238E27FC236}">
                <a16:creationId xmlns:a16="http://schemas.microsoft.com/office/drawing/2014/main" id="{A757DAB7-B6B9-4AA7-B86A-F7D88026B1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365575-22AF-410E-99F4-BDCC9BB044E8}"/>
              </a:ext>
            </a:extLst>
          </p:cNvPr>
          <p:cNvSpPr>
            <a:spLocks noGrp="1"/>
          </p:cNvSpPr>
          <p:nvPr>
            <p:ph type="sldNum" sz="quarter" idx="12"/>
          </p:nvPr>
        </p:nvSpPr>
        <p:spPr/>
        <p:txBody>
          <a:bodyPr/>
          <a:lstStyle/>
          <a:p>
            <a:fld id="{6367F6C3-8973-4F5F-9445-C4CC1394014E}" type="slidenum">
              <a:rPr lang="en-US" smtClean="0"/>
              <a:t>‹#›</a:t>
            </a:fld>
            <a:endParaRPr lang="en-US"/>
          </a:p>
        </p:txBody>
      </p:sp>
    </p:spTree>
    <p:extLst>
      <p:ext uri="{BB962C8B-B14F-4D97-AF65-F5344CB8AC3E}">
        <p14:creationId xmlns:p14="http://schemas.microsoft.com/office/powerpoint/2010/main" val="3907510434"/>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9C3DC-2A8F-4310-A42B-6D44BD30BA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7F51179-ECEA-45FB-8845-C2CC09C2FA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F63BA7-D884-4C33-9BB3-E7EAC12A86FC}"/>
              </a:ext>
            </a:extLst>
          </p:cNvPr>
          <p:cNvSpPr>
            <a:spLocks noGrp="1"/>
          </p:cNvSpPr>
          <p:nvPr>
            <p:ph type="dt" sz="half" idx="10"/>
          </p:nvPr>
        </p:nvSpPr>
        <p:spPr/>
        <p:txBody>
          <a:bodyPr/>
          <a:lstStyle/>
          <a:p>
            <a:fld id="{4217E17F-3CA9-45D5-A9A0-B2DF548091F0}" type="datetimeFigureOut">
              <a:rPr lang="en-US" smtClean="0"/>
              <a:t>10/17/2021</a:t>
            </a:fld>
            <a:endParaRPr lang="en-US"/>
          </a:p>
        </p:txBody>
      </p:sp>
      <p:sp>
        <p:nvSpPr>
          <p:cNvPr id="5" name="Footer Placeholder 4">
            <a:extLst>
              <a:ext uri="{FF2B5EF4-FFF2-40B4-BE49-F238E27FC236}">
                <a16:creationId xmlns:a16="http://schemas.microsoft.com/office/drawing/2014/main" id="{761C8E25-7B53-41CF-AE31-40C2B3EFF8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FBE81D-324E-4C9E-934E-15FE149E4712}"/>
              </a:ext>
            </a:extLst>
          </p:cNvPr>
          <p:cNvSpPr>
            <a:spLocks noGrp="1"/>
          </p:cNvSpPr>
          <p:nvPr>
            <p:ph type="sldNum" sz="quarter" idx="12"/>
          </p:nvPr>
        </p:nvSpPr>
        <p:spPr/>
        <p:txBody>
          <a:bodyPr/>
          <a:lstStyle/>
          <a:p>
            <a:fld id="{BDDDE814-A7AF-4168-B58C-EE0ABEE75CC2}" type="slidenum">
              <a:rPr lang="en-US" smtClean="0"/>
              <a:t>‹#›</a:t>
            </a:fld>
            <a:endParaRPr lang="en-US"/>
          </a:p>
        </p:txBody>
      </p:sp>
    </p:spTree>
    <p:extLst>
      <p:ext uri="{BB962C8B-B14F-4D97-AF65-F5344CB8AC3E}">
        <p14:creationId xmlns:p14="http://schemas.microsoft.com/office/powerpoint/2010/main" val="6714451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C059C-0B14-44D0-A7CE-7373BAA40C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64DD1B-2BF1-4C4F-A2E0-8E223872ED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2B9AF5-329E-4E0D-92B0-43967384F28B}"/>
              </a:ext>
            </a:extLst>
          </p:cNvPr>
          <p:cNvSpPr>
            <a:spLocks noGrp="1"/>
          </p:cNvSpPr>
          <p:nvPr>
            <p:ph type="dt" sz="half" idx="10"/>
          </p:nvPr>
        </p:nvSpPr>
        <p:spPr/>
        <p:txBody>
          <a:bodyPr/>
          <a:lstStyle/>
          <a:p>
            <a:fld id="{4217E17F-3CA9-45D5-A9A0-B2DF548091F0}" type="datetimeFigureOut">
              <a:rPr lang="en-US" smtClean="0"/>
              <a:t>10/17/2021</a:t>
            </a:fld>
            <a:endParaRPr lang="en-US"/>
          </a:p>
        </p:txBody>
      </p:sp>
      <p:sp>
        <p:nvSpPr>
          <p:cNvPr id="5" name="Footer Placeholder 4">
            <a:extLst>
              <a:ext uri="{FF2B5EF4-FFF2-40B4-BE49-F238E27FC236}">
                <a16:creationId xmlns:a16="http://schemas.microsoft.com/office/drawing/2014/main" id="{B084C269-336A-46F1-99C9-09D08CB06A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28CC12-5637-4B94-88B1-C735E3075AAA}"/>
              </a:ext>
            </a:extLst>
          </p:cNvPr>
          <p:cNvSpPr>
            <a:spLocks noGrp="1"/>
          </p:cNvSpPr>
          <p:nvPr>
            <p:ph type="sldNum" sz="quarter" idx="12"/>
          </p:nvPr>
        </p:nvSpPr>
        <p:spPr/>
        <p:txBody>
          <a:bodyPr/>
          <a:lstStyle/>
          <a:p>
            <a:fld id="{BDDDE814-A7AF-4168-B58C-EE0ABEE75CC2}" type="slidenum">
              <a:rPr lang="en-US" smtClean="0"/>
              <a:t>‹#›</a:t>
            </a:fld>
            <a:endParaRPr lang="en-US"/>
          </a:p>
        </p:txBody>
      </p:sp>
    </p:spTree>
    <p:extLst>
      <p:ext uri="{BB962C8B-B14F-4D97-AF65-F5344CB8AC3E}">
        <p14:creationId xmlns:p14="http://schemas.microsoft.com/office/powerpoint/2010/main" val="3518076966"/>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43A1E-68B4-4386-AA90-79E26FC2E9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BBB0B96-1EC1-4110-AE38-06FCAEBEAB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C9228E-B1ED-421A-AF5D-2245450EF07E}"/>
              </a:ext>
            </a:extLst>
          </p:cNvPr>
          <p:cNvSpPr>
            <a:spLocks noGrp="1"/>
          </p:cNvSpPr>
          <p:nvPr>
            <p:ph type="dt" sz="half" idx="10"/>
          </p:nvPr>
        </p:nvSpPr>
        <p:spPr/>
        <p:txBody>
          <a:bodyPr/>
          <a:lstStyle/>
          <a:p>
            <a:fld id="{4217E17F-3CA9-45D5-A9A0-B2DF548091F0}" type="datetimeFigureOut">
              <a:rPr lang="en-US" smtClean="0"/>
              <a:t>10/17/2021</a:t>
            </a:fld>
            <a:endParaRPr lang="en-US"/>
          </a:p>
        </p:txBody>
      </p:sp>
      <p:sp>
        <p:nvSpPr>
          <p:cNvPr id="5" name="Footer Placeholder 4">
            <a:extLst>
              <a:ext uri="{FF2B5EF4-FFF2-40B4-BE49-F238E27FC236}">
                <a16:creationId xmlns:a16="http://schemas.microsoft.com/office/drawing/2014/main" id="{AFBF01B6-6A66-48EE-88E9-BED81090B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2ADC6A-4906-4447-90A0-4E85CFE31D1E}"/>
              </a:ext>
            </a:extLst>
          </p:cNvPr>
          <p:cNvSpPr>
            <a:spLocks noGrp="1"/>
          </p:cNvSpPr>
          <p:nvPr>
            <p:ph type="sldNum" sz="quarter" idx="12"/>
          </p:nvPr>
        </p:nvSpPr>
        <p:spPr/>
        <p:txBody>
          <a:bodyPr/>
          <a:lstStyle/>
          <a:p>
            <a:fld id="{BDDDE814-A7AF-4168-B58C-EE0ABEE75CC2}" type="slidenum">
              <a:rPr lang="en-US" smtClean="0"/>
              <a:t>‹#›</a:t>
            </a:fld>
            <a:endParaRPr lang="en-US"/>
          </a:p>
        </p:txBody>
      </p:sp>
    </p:spTree>
    <p:extLst>
      <p:ext uri="{BB962C8B-B14F-4D97-AF65-F5344CB8AC3E}">
        <p14:creationId xmlns:p14="http://schemas.microsoft.com/office/powerpoint/2010/main" val="3248557419"/>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D5B31-0A39-449F-A280-0DC91A5205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FDAA76-627E-48B6-9B5A-23AD3D5A218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B6AD0EA-2A15-4B4C-AC8B-77FB1A1327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B0012A-A5B7-408F-94A7-30E80AA23F94}"/>
              </a:ext>
            </a:extLst>
          </p:cNvPr>
          <p:cNvSpPr>
            <a:spLocks noGrp="1"/>
          </p:cNvSpPr>
          <p:nvPr>
            <p:ph type="dt" sz="half" idx="10"/>
          </p:nvPr>
        </p:nvSpPr>
        <p:spPr/>
        <p:txBody>
          <a:bodyPr/>
          <a:lstStyle/>
          <a:p>
            <a:fld id="{4217E17F-3CA9-45D5-A9A0-B2DF548091F0}" type="datetimeFigureOut">
              <a:rPr lang="en-US" smtClean="0"/>
              <a:t>10/17/2021</a:t>
            </a:fld>
            <a:endParaRPr lang="en-US"/>
          </a:p>
        </p:txBody>
      </p:sp>
      <p:sp>
        <p:nvSpPr>
          <p:cNvPr id="6" name="Footer Placeholder 5">
            <a:extLst>
              <a:ext uri="{FF2B5EF4-FFF2-40B4-BE49-F238E27FC236}">
                <a16:creationId xmlns:a16="http://schemas.microsoft.com/office/drawing/2014/main" id="{F5016DC3-A528-49F6-AFB0-6E7FA4FF6B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3E05EF-8448-4A07-A4D1-872DC48A6623}"/>
              </a:ext>
            </a:extLst>
          </p:cNvPr>
          <p:cNvSpPr>
            <a:spLocks noGrp="1"/>
          </p:cNvSpPr>
          <p:nvPr>
            <p:ph type="sldNum" sz="quarter" idx="12"/>
          </p:nvPr>
        </p:nvSpPr>
        <p:spPr/>
        <p:txBody>
          <a:bodyPr/>
          <a:lstStyle/>
          <a:p>
            <a:fld id="{BDDDE814-A7AF-4168-B58C-EE0ABEE75CC2}" type="slidenum">
              <a:rPr lang="en-US" smtClean="0"/>
              <a:t>‹#›</a:t>
            </a:fld>
            <a:endParaRPr lang="en-US"/>
          </a:p>
        </p:txBody>
      </p:sp>
    </p:spTree>
    <p:extLst>
      <p:ext uri="{BB962C8B-B14F-4D97-AF65-F5344CB8AC3E}">
        <p14:creationId xmlns:p14="http://schemas.microsoft.com/office/powerpoint/2010/main" val="4001294781"/>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F70A1-4B3C-4661-B450-6F63F8F9C25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81DD79-F1EE-4879-BF92-41DF9D11AC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6A3189-0ACE-4F51-9DCE-ACC44E6101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231C6B-C5F1-441C-9AE2-EEB3BB78DA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9002750-DBC3-4F26-B266-B53096B79F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698E336-2BA2-49E1-BAED-01C474E1A1E1}"/>
              </a:ext>
            </a:extLst>
          </p:cNvPr>
          <p:cNvSpPr>
            <a:spLocks noGrp="1"/>
          </p:cNvSpPr>
          <p:nvPr>
            <p:ph type="dt" sz="half" idx="10"/>
          </p:nvPr>
        </p:nvSpPr>
        <p:spPr/>
        <p:txBody>
          <a:bodyPr/>
          <a:lstStyle/>
          <a:p>
            <a:fld id="{4217E17F-3CA9-45D5-A9A0-B2DF548091F0}" type="datetimeFigureOut">
              <a:rPr lang="en-US" smtClean="0"/>
              <a:t>10/17/2021</a:t>
            </a:fld>
            <a:endParaRPr lang="en-US"/>
          </a:p>
        </p:txBody>
      </p:sp>
      <p:sp>
        <p:nvSpPr>
          <p:cNvPr id="8" name="Footer Placeholder 7">
            <a:extLst>
              <a:ext uri="{FF2B5EF4-FFF2-40B4-BE49-F238E27FC236}">
                <a16:creationId xmlns:a16="http://schemas.microsoft.com/office/drawing/2014/main" id="{58E1F952-F070-4D65-86CB-23A0DCF140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133FC35-E7C3-4D95-8E11-6854A00C39DE}"/>
              </a:ext>
            </a:extLst>
          </p:cNvPr>
          <p:cNvSpPr>
            <a:spLocks noGrp="1"/>
          </p:cNvSpPr>
          <p:nvPr>
            <p:ph type="sldNum" sz="quarter" idx="12"/>
          </p:nvPr>
        </p:nvSpPr>
        <p:spPr/>
        <p:txBody>
          <a:bodyPr/>
          <a:lstStyle/>
          <a:p>
            <a:fld id="{BDDDE814-A7AF-4168-B58C-EE0ABEE75CC2}" type="slidenum">
              <a:rPr lang="en-US" smtClean="0"/>
              <a:t>‹#›</a:t>
            </a:fld>
            <a:endParaRPr lang="en-US"/>
          </a:p>
        </p:txBody>
      </p:sp>
    </p:spTree>
    <p:extLst>
      <p:ext uri="{BB962C8B-B14F-4D97-AF65-F5344CB8AC3E}">
        <p14:creationId xmlns:p14="http://schemas.microsoft.com/office/powerpoint/2010/main" val="4152396643"/>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8F9A3-10FA-4B40-B43F-D738CD8D57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E16D79-112C-4849-8666-418D8E34FB39}"/>
              </a:ext>
            </a:extLst>
          </p:cNvPr>
          <p:cNvSpPr>
            <a:spLocks noGrp="1"/>
          </p:cNvSpPr>
          <p:nvPr>
            <p:ph type="dt" sz="half" idx="10"/>
          </p:nvPr>
        </p:nvSpPr>
        <p:spPr/>
        <p:txBody>
          <a:bodyPr/>
          <a:lstStyle/>
          <a:p>
            <a:fld id="{4217E17F-3CA9-45D5-A9A0-B2DF548091F0}" type="datetimeFigureOut">
              <a:rPr lang="en-US" smtClean="0"/>
              <a:t>10/17/2021</a:t>
            </a:fld>
            <a:endParaRPr lang="en-US"/>
          </a:p>
        </p:txBody>
      </p:sp>
      <p:sp>
        <p:nvSpPr>
          <p:cNvPr id="4" name="Footer Placeholder 3">
            <a:extLst>
              <a:ext uri="{FF2B5EF4-FFF2-40B4-BE49-F238E27FC236}">
                <a16:creationId xmlns:a16="http://schemas.microsoft.com/office/drawing/2014/main" id="{D0AA57B8-85A2-4B8A-B78D-F7E9D7C06C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FBA19E-14DD-4ADE-83E9-CD430E9003FA}"/>
              </a:ext>
            </a:extLst>
          </p:cNvPr>
          <p:cNvSpPr>
            <a:spLocks noGrp="1"/>
          </p:cNvSpPr>
          <p:nvPr>
            <p:ph type="sldNum" sz="quarter" idx="12"/>
          </p:nvPr>
        </p:nvSpPr>
        <p:spPr/>
        <p:txBody>
          <a:bodyPr/>
          <a:lstStyle/>
          <a:p>
            <a:fld id="{BDDDE814-A7AF-4168-B58C-EE0ABEE75CC2}" type="slidenum">
              <a:rPr lang="en-US" smtClean="0"/>
              <a:t>‹#›</a:t>
            </a:fld>
            <a:endParaRPr lang="en-US"/>
          </a:p>
        </p:txBody>
      </p:sp>
    </p:spTree>
    <p:extLst>
      <p:ext uri="{BB962C8B-B14F-4D97-AF65-F5344CB8AC3E}">
        <p14:creationId xmlns:p14="http://schemas.microsoft.com/office/powerpoint/2010/main" val="1630526912"/>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AF0A65-C711-4B6D-A48A-686C211373EC}"/>
              </a:ext>
            </a:extLst>
          </p:cNvPr>
          <p:cNvSpPr>
            <a:spLocks noGrp="1"/>
          </p:cNvSpPr>
          <p:nvPr>
            <p:ph type="dt" sz="half" idx="10"/>
          </p:nvPr>
        </p:nvSpPr>
        <p:spPr/>
        <p:txBody>
          <a:bodyPr/>
          <a:lstStyle/>
          <a:p>
            <a:fld id="{4217E17F-3CA9-45D5-A9A0-B2DF548091F0}" type="datetimeFigureOut">
              <a:rPr lang="en-US" smtClean="0"/>
              <a:t>10/17/2021</a:t>
            </a:fld>
            <a:endParaRPr lang="en-US"/>
          </a:p>
        </p:txBody>
      </p:sp>
      <p:sp>
        <p:nvSpPr>
          <p:cNvPr id="3" name="Footer Placeholder 2">
            <a:extLst>
              <a:ext uri="{FF2B5EF4-FFF2-40B4-BE49-F238E27FC236}">
                <a16:creationId xmlns:a16="http://schemas.microsoft.com/office/drawing/2014/main" id="{5C902DF0-F9EC-4F4C-A9BE-E66533E7823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00371C8-EA16-46FA-B8BA-99C6E239EA1F}"/>
              </a:ext>
            </a:extLst>
          </p:cNvPr>
          <p:cNvSpPr>
            <a:spLocks noGrp="1"/>
          </p:cNvSpPr>
          <p:nvPr>
            <p:ph type="sldNum" sz="quarter" idx="12"/>
          </p:nvPr>
        </p:nvSpPr>
        <p:spPr/>
        <p:txBody>
          <a:bodyPr/>
          <a:lstStyle/>
          <a:p>
            <a:fld id="{BDDDE814-A7AF-4168-B58C-EE0ABEE75CC2}" type="slidenum">
              <a:rPr lang="en-US" smtClean="0"/>
              <a:t>‹#›</a:t>
            </a:fld>
            <a:endParaRPr lang="en-US"/>
          </a:p>
        </p:txBody>
      </p:sp>
    </p:spTree>
    <p:extLst>
      <p:ext uri="{BB962C8B-B14F-4D97-AF65-F5344CB8AC3E}">
        <p14:creationId xmlns:p14="http://schemas.microsoft.com/office/powerpoint/2010/main" val="381014811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07825-AAE8-4F72-A1AF-5BEA9EE17E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5754ABF-D2AA-45E5-84C6-D721D3D4C5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D0B371-7ABF-48A6-B3B0-294FACF18516}"/>
              </a:ext>
            </a:extLst>
          </p:cNvPr>
          <p:cNvSpPr>
            <a:spLocks noGrp="1"/>
          </p:cNvSpPr>
          <p:nvPr>
            <p:ph type="dt" sz="half" idx="10"/>
          </p:nvPr>
        </p:nvSpPr>
        <p:spPr/>
        <p:txBody>
          <a:bodyPr/>
          <a:lstStyle/>
          <a:p>
            <a:fld id="{41415E3F-2AC2-47FB-9839-073D20F8D172}" type="datetimeFigureOut">
              <a:rPr lang="en-US" smtClean="0"/>
              <a:t>10/17/2021</a:t>
            </a:fld>
            <a:endParaRPr lang="en-US"/>
          </a:p>
        </p:txBody>
      </p:sp>
      <p:sp>
        <p:nvSpPr>
          <p:cNvPr id="5" name="Footer Placeholder 4">
            <a:extLst>
              <a:ext uri="{FF2B5EF4-FFF2-40B4-BE49-F238E27FC236}">
                <a16:creationId xmlns:a16="http://schemas.microsoft.com/office/drawing/2014/main" id="{909F40FE-616D-4B7D-993F-55A29A439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10A955-3DA6-487A-AF20-1DE1201BFEDC}"/>
              </a:ext>
            </a:extLst>
          </p:cNvPr>
          <p:cNvSpPr>
            <a:spLocks noGrp="1"/>
          </p:cNvSpPr>
          <p:nvPr>
            <p:ph type="sldNum" sz="quarter" idx="12"/>
          </p:nvPr>
        </p:nvSpPr>
        <p:spPr/>
        <p:txBody>
          <a:bodyPr/>
          <a:lstStyle/>
          <a:p>
            <a:fld id="{D06AF7F4-DCFB-44E9-B77D-AD837058D16A}" type="slidenum">
              <a:rPr lang="en-US" smtClean="0"/>
              <a:t>‹#›</a:t>
            </a:fld>
            <a:endParaRPr lang="en-US"/>
          </a:p>
        </p:txBody>
      </p:sp>
    </p:spTree>
    <p:extLst>
      <p:ext uri="{BB962C8B-B14F-4D97-AF65-F5344CB8AC3E}">
        <p14:creationId xmlns:p14="http://schemas.microsoft.com/office/powerpoint/2010/main" val="348201121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C6495-2DC0-4DE8-B573-4640E4A460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047C63-73CA-4E0A-B364-F8FCE64200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FB74807-65C8-449F-BF72-B091D09066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019228-86EB-48EF-B5FB-6B5A7C517737}"/>
              </a:ext>
            </a:extLst>
          </p:cNvPr>
          <p:cNvSpPr>
            <a:spLocks noGrp="1"/>
          </p:cNvSpPr>
          <p:nvPr>
            <p:ph type="dt" sz="half" idx="10"/>
          </p:nvPr>
        </p:nvSpPr>
        <p:spPr/>
        <p:txBody>
          <a:bodyPr/>
          <a:lstStyle/>
          <a:p>
            <a:fld id="{4217E17F-3CA9-45D5-A9A0-B2DF548091F0}" type="datetimeFigureOut">
              <a:rPr lang="en-US" smtClean="0"/>
              <a:t>10/17/2021</a:t>
            </a:fld>
            <a:endParaRPr lang="en-US"/>
          </a:p>
        </p:txBody>
      </p:sp>
      <p:sp>
        <p:nvSpPr>
          <p:cNvPr id="6" name="Footer Placeholder 5">
            <a:extLst>
              <a:ext uri="{FF2B5EF4-FFF2-40B4-BE49-F238E27FC236}">
                <a16:creationId xmlns:a16="http://schemas.microsoft.com/office/drawing/2014/main" id="{FFD9D355-1012-4520-96E2-B30CACA62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A115CA-0327-4535-9C7D-18A295178ABA}"/>
              </a:ext>
            </a:extLst>
          </p:cNvPr>
          <p:cNvSpPr>
            <a:spLocks noGrp="1"/>
          </p:cNvSpPr>
          <p:nvPr>
            <p:ph type="sldNum" sz="quarter" idx="12"/>
          </p:nvPr>
        </p:nvSpPr>
        <p:spPr/>
        <p:txBody>
          <a:bodyPr/>
          <a:lstStyle/>
          <a:p>
            <a:fld id="{BDDDE814-A7AF-4168-B58C-EE0ABEE75CC2}" type="slidenum">
              <a:rPr lang="en-US" smtClean="0"/>
              <a:t>‹#›</a:t>
            </a:fld>
            <a:endParaRPr lang="en-US"/>
          </a:p>
        </p:txBody>
      </p:sp>
    </p:spTree>
    <p:extLst>
      <p:ext uri="{BB962C8B-B14F-4D97-AF65-F5344CB8AC3E}">
        <p14:creationId xmlns:p14="http://schemas.microsoft.com/office/powerpoint/2010/main" val="3636348659"/>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5AEBF-A8D8-4D83-B1C4-95F6F3C3CD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EDAD103-865E-41B1-9DF3-96080239F3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D37238-61E5-4C50-9541-F3A5E4E444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087F7F-A7A7-4CC3-B0C2-22B8CB5C2CEB}"/>
              </a:ext>
            </a:extLst>
          </p:cNvPr>
          <p:cNvSpPr>
            <a:spLocks noGrp="1"/>
          </p:cNvSpPr>
          <p:nvPr>
            <p:ph type="dt" sz="half" idx="10"/>
          </p:nvPr>
        </p:nvSpPr>
        <p:spPr/>
        <p:txBody>
          <a:bodyPr/>
          <a:lstStyle/>
          <a:p>
            <a:fld id="{4217E17F-3CA9-45D5-A9A0-B2DF548091F0}" type="datetimeFigureOut">
              <a:rPr lang="en-US" smtClean="0"/>
              <a:t>10/17/2021</a:t>
            </a:fld>
            <a:endParaRPr lang="en-US"/>
          </a:p>
        </p:txBody>
      </p:sp>
      <p:sp>
        <p:nvSpPr>
          <p:cNvPr id="6" name="Footer Placeholder 5">
            <a:extLst>
              <a:ext uri="{FF2B5EF4-FFF2-40B4-BE49-F238E27FC236}">
                <a16:creationId xmlns:a16="http://schemas.microsoft.com/office/drawing/2014/main" id="{39B075AA-C1BD-4CED-8662-59333B314F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BA2B8C-E8D0-4D7D-9A2C-86C8B25030D6}"/>
              </a:ext>
            </a:extLst>
          </p:cNvPr>
          <p:cNvSpPr>
            <a:spLocks noGrp="1"/>
          </p:cNvSpPr>
          <p:nvPr>
            <p:ph type="sldNum" sz="quarter" idx="12"/>
          </p:nvPr>
        </p:nvSpPr>
        <p:spPr/>
        <p:txBody>
          <a:bodyPr/>
          <a:lstStyle/>
          <a:p>
            <a:fld id="{BDDDE814-A7AF-4168-B58C-EE0ABEE75CC2}" type="slidenum">
              <a:rPr lang="en-US" smtClean="0"/>
              <a:t>‹#›</a:t>
            </a:fld>
            <a:endParaRPr lang="en-US"/>
          </a:p>
        </p:txBody>
      </p:sp>
    </p:spTree>
    <p:extLst>
      <p:ext uri="{BB962C8B-B14F-4D97-AF65-F5344CB8AC3E}">
        <p14:creationId xmlns:p14="http://schemas.microsoft.com/office/powerpoint/2010/main" val="3848937989"/>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00597-93CA-4B27-BE24-118F020265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215628-751D-462A-BA99-42B20A77768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9912F6-3626-49CC-9009-DB54D09248D6}"/>
              </a:ext>
            </a:extLst>
          </p:cNvPr>
          <p:cNvSpPr>
            <a:spLocks noGrp="1"/>
          </p:cNvSpPr>
          <p:nvPr>
            <p:ph type="dt" sz="half" idx="10"/>
          </p:nvPr>
        </p:nvSpPr>
        <p:spPr/>
        <p:txBody>
          <a:bodyPr/>
          <a:lstStyle/>
          <a:p>
            <a:fld id="{4217E17F-3CA9-45D5-A9A0-B2DF548091F0}" type="datetimeFigureOut">
              <a:rPr lang="en-US" smtClean="0"/>
              <a:t>10/17/2021</a:t>
            </a:fld>
            <a:endParaRPr lang="en-US"/>
          </a:p>
        </p:txBody>
      </p:sp>
      <p:sp>
        <p:nvSpPr>
          <p:cNvPr id="5" name="Footer Placeholder 4">
            <a:extLst>
              <a:ext uri="{FF2B5EF4-FFF2-40B4-BE49-F238E27FC236}">
                <a16:creationId xmlns:a16="http://schemas.microsoft.com/office/drawing/2014/main" id="{F00A7817-A928-4FB6-A678-5B7B12466B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B70C17-D8BF-42FA-A297-8AA3B8D98476}"/>
              </a:ext>
            </a:extLst>
          </p:cNvPr>
          <p:cNvSpPr>
            <a:spLocks noGrp="1"/>
          </p:cNvSpPr>
          <p:nvPr>
            <p:ph type="sldNum" sz="quarter" idx="12"/>
          </p:nvPr>
        </p:nvSpPr>
        <p:spPr/>
        <p:txBody>
          <a:bodyPr/>
          <a:lstStyle/>
          <a:p>
            <a:fld id="{BDDDE814-A7AF-4168-B58C-EE0ABEE75CC2}" type="slidenum">
              <a:rPr lang="en-US" smtClean="0"/>
              <a:t>‹#›</a:t>
            </a:fld>
            <a:endParaRPr lang="en-US"/>
          </a:p>
        </p:txBody>
      </p:sp>
    </p:spTree>
    <p:extLst>
      <p:ext uri="{BB962C8B-B14F-4D97-AF65-F5344CB8AC3E}">
        <p14:creationId xmlns:p14="http://schemas.microsoft.com/office/powerpoint/2010/main" val="815639761"/>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48871A-D53B-4F50-942B-F1F4453825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94C649-F1F0-4C53-9984-89740F873B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838CC3-5981-48CD-BE97-63DB18F0EB82}"/>
              </a:ext>
            </a:extLst>
          </p:cNvPr>
          <p:cNvSpPr>
            <a:spLocks noGrp="1"/>
          </p:cNvSpPr>
          <p:nvPr>
            <p:ph type="dt" sz="half" idx="10"/>
          </p:nvPr>
        </p:nvSpPr>
        <p:spPr/>
        <p:txBody>
          <a:bodyPr/>
          <a:lstStyle/>
          <a:p>
            <a:fld id="{4217E17F-3CA9-45D5-A9A0-B2DF548091F0}" type="datetimeFigureOut">
              <a:rPr lang="en-US" smtClean="0"/>
              <a:t>10/17/2021</a:t>
            </a:fld>
            <a:endParaRPr lang="en-US"/>
          </a:p>
        </p:txBody>
      </p:sp>
      <p:sp>
        <p:nvSpPr>
          <p:cNvPr id="5" name="Footer Placeholder 4">
            <a:extLst>
              <a:ext uri="{FF2B5EF4-FFF2-40B4-BE49-F238E27FC236}">
                <a16:creationId xmlns:a16="http://schemas.microsoft.com/office/drawing/2014/main" id="{330CF32B-D9DD-4344-82D9-56DC30DE21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70DEBD-CC99-4DB1-A010-51918246C498}"/>
              </a:ext>
            </a:extLst>
          </p:cNvPr>
          <p:cNvSpPr>
            <a:spLocks noGrp="1"/>
          </p:cNvSpPr>
          <p:nvPr>
            <p:ph type="sldNum" sz="quarter" idx="12"/>
          </p:nvPr>
        </p:nvSpPr>
        <p:spPr/>
        <p:txBody>
          <a:bodyPr/>
          <a:lstStyle/>
          <a:p>
            <a:fld id="{BDDDE814-A7AF-4168-B58C-EE0ABEE75CC2}" type="slidenum">
              <a:rPr lang="en-US" smtClean="0"/>
              <a:t>‹#›</a:t>
            </a:fld>
            <a:endParaRPr lang="en-US"/>
          </a:p>
        </p:txBody>
      </p:sp>
    </p:spTree>
    <p:extLst>
      <p:ext uri="{BB962C8B-B14F-4D97-AF65-F5344CB8AC3E}">
        <p14:creationId xmlns:p14="http://schemas.microsoft.com/office/powerpoint/2010/main" val="318230189"/>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FE7F61C-F955-4E37-B2EE-E430BD168A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732198227"/>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2A1B0-389D-4116-A4D4-D1295A67EB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146C6A-F62D-4EBA-93DD-A0757534DB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E960F2-9552-49C1-B06C-4928B0A0C43B}"/>
              </a:ext>
            </a:extLst>
          </p:cNvPr>
          <p:cNvSpPr>
            <a:spLocks noGrp="1"/>
          </p:cNvSpPr>
          <p:nvPr>
            <p:ph type="dt" sz="half" idx="10"/>
          </p:nvPr>
        </p:nvSpPr>
        <p:spPr/>
        <p:txBody>
          <a:bodyPr/>
          <a:lstStyle/>
          <a:p>
            <a:fld id="{E2EE486E-3895-4A48-B3C0-AE1E194A9B14}" type="datetimeFigureOut">
              <a:rPr lang="en-US" smtClean="0"/>
              <a:t>10/17/2021</a:t>
            </a:fld>
            <a:endParaRPr lang="en-US"/>
          </a:p>
        </p:txBody>
      </p:sp>
      <p:sp>
        <p:nvSpPr>
          <p:cNvPr id="5" name="Footer Placeholder 4">
            <a:extLst>
              <a:ext uri="{FF2B5EF4-FFF2-40B4-BE49-F238E27FC236}">
                <a16:creationId xmlns:a16="http://schemas.microsoft.com/office/drawing/2014/main" id="{379BC901-375F-4CE5-9484-060A79289E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ACF439-80EC-435B-A78F-D90138B56C45}"/>
              </a:ext>
            </a:extLst>
          </p:cNvPr>
          <p:cNvSpPr>
            <a:spLocks noGrp="1"/>
          </p:cNvSpPr>
          <p:nvPr>
            <p:ph type="sldNum" sz="quarter" idx="12"/>
          </p:nvPr>
        </p:nvSpPr>
        <p:spPr/>
        <p:txBody>
          <a:bodyPr/>
          <a:lstStyle/>
          <a:p>
            <a:fld id="{58ABA26E-197B-4E94-A018-3B8DD2713BCD}" type="slidenum">
              <a:rPr lang="en-US" smtClean="0"/>
              <a:t>‹#›</a:t>
            </a:fld>
            <a:endParaRPr lang="en-US"/>
          </a:p>
        </p:txBody>
      </p:sp>
    </p:spTree>
    <p:extLst>
      <p:ext uri="{BB962C8B-B14F-4D97-AF65-F5344CB8AC3E}">
        <p14:creationId xmlns:p14="http://schemas.microsoft.com/office/powerpoint/2010/main" val="2413385807"/>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B54A8-4F51-4A91-AF5C-AAB346AD41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1A438FB-280F-4DCA-BF8A-D7C427C4AA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E7D038-F2DE-42B1-BC9D-ADB267E52232}"/>
              </a:ext>
            </a:extLst>
          </p:cNvPr>
          <p:cNvSpPr>
            <a:spLocks noGrp="1"/>
          </p:cNvSpPr>
          <p:nvPr>
            <p:ph type="dt" sz="half" idx="10"/>
          </p:nvPr>
        </p:nvSpPr>
        <p:spPr/>
        <p:txBody>
          <a:bodyPr/>
          <a:lstStyle/>
          <a:p>
            <a:fld id="{E2EE486E-3895-4A48-B3C0-AE1E194A9B14}" type="datetimeFigureOut">
              <a:rPr lang="en-US" smtClean="0"/>
              <a:t>10/17/2021</a:t>
            </a:fld>
            <a:endParaRPr lang="en-US"/>
          </a:p>
        </p:txBody>
      </p:sp>
      <p:sp>
        <p:nvSpPr>
          <p:cNvPr id="5" name="Footer Placeholder 4">
            <a:extLst>
              <a:ext uri="{FF2B5EF4-FFF2-40B4-BE49-F238E27FC236}">
                <a16:creationId xmlns:a16="http://schemas.microsoft.com/office/drawing/2014/main" id="{7375A731-D8A6-45ED-847F-84D9893CA2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D79536-5460-4ED1-95FF-E59D76C721C0}"/>
              </a:ext>
            </a:extLst>
          </p:cNvPr>
          <p:cNvSpPr>
            <a:spLocks noGrp="1"/>
          </p:cNvSpPr>
          <p:nvPr>
            <p:ph type="sldNum" sz="quarter" idx="12"/>
          </p:nvPr>
        </p:nvSpPr>
        <p:spPr/>
        <p:txBody>
          <a:bodyPr/>
          <a:lstStyle/>
          <a:p>
            <a:fld id="{58ABA26E-197B-4E94-A018-3B8DD2713BCD}" type="slidenum">
              <a:rPr lang="en-US" smtClean="0"/>
              <a:t>‹#›</a:t>
            </a:fld>
            <a:endParaRPr lang="en-US"/>
          </a:p>
        </p:txBody>
      </p:sp>
    </p:spTree>
    <p:extLst>
      <p:ext uri="{BB962C8B-B14F-4D97-AF65-F5344CB8AC3E}">
        <p14:creationId xmlns:p14="http://schemas.microsoft.com/office/powerpoint/2010/main" val="359886278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F0C28-E266-45AF-940E-CB8022496D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F036B9-06D2-472C-9183-5703FEA090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456227-C507-4F3E-9EFD-AAB61DA4EA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AB43E7-C360-47A2-8F21-7468F638FDBA}"/>
              </a:ext>
            </a:extLst>
          </p:cNvPr>
          <p:cNvSpPr>
            <a:spLocks noGrp="1"/>
          </p:cNvSpPr>
          <p:nvPr>
            <p:ph type="dt" sz="half" idx="10"/>
          </p:nvPr>
        </p:nvSpPr>
        <p:spPr/>
        <p:txBody>
          <a:bodyPr/>
          <a:lstStyle/>
          <a:p>
            <a:fld id="{E2EE486E-3895-4A48-B3C0-AE1E194A9B14}" type="datetimeFigureOut">
              <a:rPr lang="en-US" smtClean="0"/>
              <a:t>10/17/2021</a:t>
            </a:fld>
            <a:endParaRPr lang="en-US"/>
          </a:p>
        </p:txBody>
      </p:sp>
      <p:sp>
        <p:nvSpPr>
          <p:cNvPr id="6" name="Footer Placeholder 5">
            <a:extLst>
              <a:ext uri="{FF2B5EF4-FFF2-40B4-BE49-F238E27FC236}">
                <a16:creationId xmlns:a16="http://schemas.microsoft.com/office/drawing/2014/main" id="{8390B530-6541-42C0-8E02-A3782D15EF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C67021-197C-492A-8487-5A287C73F9CA}"/>
              </a:ext>
            </a:extLst>
          </p:cNvPr>
          <p:cNvSpPr>
            <a:spLocks noGrp="1"/>
          </p:cNvSpPr>
          <p:nvPr>
            <p:ph type="sldNum" sz="quarter" idx="12"/>
          </p:nvPr>
        </p:nvSpPr>
        <p:spPr/>
        <p:txBody>
          <a:bodyPr/>
          <a:lstStyle/>
          <a:p>
            <a:fld id="{58ABA26E-197B-4E94-A018-3B8DD2713BCD}" type="slidenum">
              <a:rPr lang="en-US" smtClean="0"/>
              <a:t>‹#›</a:t>
            </a:fld>
            <a:endParaRPr lang="en-US"/>
          </a:p>
        </p:txBody>
      </p:sp>
    </p:spTree>
    <p:extLst>
      <p:ext uri="{BB962C8B-B14F-4D97-AF65-F5344CB8AC3E}">
        <p14:creationId xmlns:p14="http://schemas.microsoft.com/office/powerpoint/2010/main" val="1525927147"/>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D4164-CCBB-443D-B570-B880B5D025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9235A7B-AC54-4621-818E-591DB7345D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192B31-D333-42A0-8DCA-535A802922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C5C48CC-92D3-46C2-8033-1311A9850B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7714F4-FDAE-4828-95C0-A2553D81D3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71CE94-4634-4CD4-93EE-1321BD961872}"/>
              </a:ext>
            </a:extLst>
          </p:cNvPr>
          <p:cNvSpPr>
            <a:spLocks noGrp="1"/>
          </p:cNvSpPr>
          <p:nvPr>
            <p:ph type="dt" sz="half" idx="10"/>
          </p:nvPr>
        </p:nvSpPr>
        <p:spPr/>
        <p:txBody>
          <a:bodyPr/>
          <a:lstStyle/>
          <a:p>
            <a:fld id="{E2EE486E-3895-4A48-B3C0-AE1E194A9B14}" type="datetimeFigureOut">
              <a:rPr lang="en-US" smtClean="0"/>
              <a:t>10/17/2021</a:t>
            </a:fld>
            <a:endParaRPr lang="en-US"/>
          </a:p>
        </p:txBody>
      </p:sp>
      <p:sp>
        <p:nvSpPr>
          <p:cNvPr id="8" name="Footer Placeholder 7">
            <a:extLst>
              <a:ext uri="{FF2B5EF4-FFF2-40B4-BE49-F238E27FC236}">
                <a16:creationId xmlns:a16="http://schemas.microsoft.com/office/drawing/2014/main" id="{FF06DA76-8278-43E4-8C9F-EB5D73C752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8A0E3F-EAD8-4F71-A9B7-AE7AE083A48F}"/>
              </a:ext>
            </a:extLst>
          </p:cNvPr>
          <p:cNvSpPr>
            <a:spLocks noGrp="1"/>
          </p:cNvSpPr>
          <p:nvPr>
            <p:ph type="sldNum" sz="quarter" idx="12"/>
          </p:nvPr>
        </p:nvSpPr>
        <p:spPr/>
        <p:txBody>
          <a:bodyPr/>
          <a:lstStyle/>
          <a:p>
            <a:fld id="{58ABA26E-197B-4E94-A018-3B8DD2713BCD}" type="slidenum">
              <a:rPr lang="en-US" smtClean="0"/>
              <a:t>‹#›</a:t>
            </a:fld>
            <a:endParaRPr lang="en-US"/>
          </a:p>
        </p:txBody>
      </p:sp>
    </p:spTree>
    <p:extLst>
      <p:ext uri="{BB962C8B-B14F-4D97-AF65-F5344CB8AC3E}">
        <p14:creationId xmlns:p14="http://schemas.microsoft.com/office/powerpoint/2010/main" val="2959820329"/>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5B669-ABCD-400E-9737-BE777F7C93D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69FE688-58D0-46BA-9E53-D3481BAA6397}"/>
              </a:ext>
            </a:extLst>
          </p:cNvPr>
          <p:cNvSpPr>
            <a:spLocks noGrp="1"/>
          </p:cNvSpPr>
          <p:nvPr>
            <p:ph type="dt" sz="half" idx="10"/>
          </p:nvPr>
        </p:nvSpPr>
        <p:spPr/>
        <p:txBody>
          <a:bodyPr/>
          <a:lstStyle/>
          <a:p>
            <a:fld id="{E2EE486E-3895-4A48-B3C0-AE1E194A9B14}" type="datetimeFigureOut">
              <a:rPr lang="en-US" smtClean="0"/>
              <a:t>10/17/2021</a:t>
            </a:fld>
            <a:endParaRPr lang="en-US"/>
          </a:p>
        </p:txBody>
      </p:sp>
      <p:sp>
        <p:nvSpPr>
          <p:cNvPr id="4" name="Footer Placeholder 3">
            <a:extLst>
              <a:ext uri="{FF2B5EF4-FFF2-40B4-BE49-F238E27FC236}">
                <a16:creationId xmlns:a16="http://schemas.microsoft.com/office/drawing/2014/main" id="{2E325808-C70F-42BB-B38B-636D9C33CC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57FC1E-605A-4071-9797-44627CFDB819}"/>
              </a:ext>
            </a:extLst>
          </p:cNvPr>
          <p:cNvSpPr>
            <a:spLocks noGrp="1"/>
          </p:cNvSpPr>
          <p:nvPr>
            <p:ph type="sldNum" sz="quarter" idx="12"/>
          </p:nvPr>
        </p:nvSpPr>
        <p:spPr/>
        <p:txBody>
          <a:bodyPr/>
          <a:lstStyle/>
          <a:p>
            <a:fld id="{58ABA26E-197B-4E94-A018-3B8DD2713BCD}" type="slidenum">
              <a:rPr lang="en-US" smtClean="0"/>
              <a:t>‹#›</a:t>
            </a:fld>
            <a:endParaRPr lang="en-US"/>
          </a:p>
        </p:txBody>
      </p:sp>
    </p:spTree>
    <p:extLst>
      <p:ext uri="{BB962C8B-B14F-4D97-AF65-F5344CB8AC3E}">
        <p14:creationId xmlns:p14="http://schemas.microsoft.com/office/powerpoint/2010/main" val="40785148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26CD5-B8C9-410D-8C31-E040DA50BE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5A75C8-8637-4046-81DE-76F7B90993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6F05873-E934-427F-A256-CD162706EEA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5372B5F-CA99-4A8E-9A21-1AB1BCC6E024}"/>
              </a:ext>
            </a:extLst>
          </p:cNvPr>
          <p:cNvSpPr>
            <a:spLocks noGrp="1"/>
          </p:cNvSpPr>
          <p:nvPr>
            <p:ph type="dt" sz="half" idx="10"/>
          </p:nvPr>
        </p:nvSpPr>
        <p:spPr/>
        <p:txBody>
          <a:bodyPr/>
          <a:lstStyle/>
          <a:p>
            <a:fld id="{41415E3F-2AC2-47FB-9839-073D20F8D172}" type="datetimeFigureOut">
              <a:rPr lang="en-US" smtClean="0"/>
              <a:t>10/17/2021</a:t>
            </a:fld>
            <a:endParaRPr lang="en-US"/>
          </a:p>
        </p:txBody>
      </p:sp>
      <p:sp>
        <p:nvSpPr>
          <p:cNvPr id="6" name="Footer Placeholder 5">
            <a:extLst>
              <a:ext uri="{FF2B5EF4-FFF2-40B4-BE49-F238E27FC236}">
                <a16:creationId xmlns:a16="http://schemas.microsoft.com/office/drawing/2014/main" id="{D6244F86-B62E-4487-9D93-6BACE843F8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41EEBC-C761-4606-8F89-B3DD264E6BFD}"/>
              </a:ext>
            </a:extLst>
          </p:cNvPr>
          <p:cNvSpPr>
            <a:spLocks noGrp="1"/>
          </p:cNvSpPr>
          <p:nvPr>
            <p:ph type="sldNum" sz="quarter" idx="12"/>
          </p:nvPr>
        </p:nvSpPr>
        <p:spPr/>
        <p:txBody>
          <a:bodyPr/>
          <a:lstStyle/>
          <a:p>
            <a:fld id="{D06AF7F4-DCFB-44E9-B77D-AD837058D16A}" type="slidenum">
              <a:rPr lang="en-US" smtClean="0"/>
              <a:t>‹#›</a:t>
            </a:fld>
            <a:endParaRPr lang="en-US"/>
          </a:p>
        </p:txBody>
      </p:sp>
    </p:spTree>
    <p:extLst>
      <p:ext uri="{BB962C8B-B14F-4D97-AF65-F5344CB8AC3E}">
        <p14:creationId xmlns:p14="http://schemas.microsoft.com/office/powerpoint/2010/main" val="669486314"/>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4C8A1F-DB87-45EF-8D9F-D7F392CD98FC}"/>
              </a:ext>
            </a:extLst>
          </p:cNvPr>
          <p:cNvSpPr>
            <a:spLocks noGrp="1"/>
          </p:cNvSpPr>
          <p:nvPr>
            <p:ph type="dt" sz="half" idx="10"/>
          </p:nvPr>
        </p:nvSpPr>
        <p:spPr/>
        <p:txBody>
          <a:bodyPr/>
          <a:lstStyle/>
          <a:p>
            <a:fld id="{E2EE486E-3895-4A48-B3C0-AE1E194A9B14}" type="datetimeFigureOut">
              <a:rPr lang="en-US" smtClean="0"/>
              <a:t>10/17/2021</a:t>
            </a:fld>
            <a:endParaRPr lang="en-US"/>
          </a:p>
        </p:txBody>
      </p:sp>
      <p:sp>
        <p:nvSpPr>
          <p:cNvPr id="3" name="Footer Placeholder 2">
            <a:extLst>
              <a:ext uri="{FF2B5EF4-FFF2-40B4-BE49-F238E27FC236}">
                <a16:creationId xmlns:a16="http://schemas.microsoft.com/office/drawing/2014/main" id="{F8F2CE8F-ECCF-46AF-97DD-CDD78627FAD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465EC59-DE63-4573-9D34-A7C9E0E41975}"/>
              </a:ext>
            </a:extLst>
          </p:cNvPr>
          <p:cNvSpPr>
            <a:spLocks noGrp="1"/>
          </p:cNvSpPr>
          <p:nvPr>
            <p:ph type="sldNum" sz="quarter" idx="12"/>
          </p:nvPr>
        </p:nvSpPr>
        <p:spPr/>
        <p:txBody>
          <a:bodyPr/>
          <a:lstStyle/>
          <a:p>
            <a:fld id="{58ABA26E-197B-4E94-A018-3B8DD2713BCD}" type="slidenum">
              <a:rPr lang="en-US" smtClean="0"/>
              <a:t>‹#›</a:t>
            </a:fld>
            <a:endParaRPr lang="en-US"/>
          </a:p>
        </p:txBody>
      </p:sp>
    </p:spTree>
    <p:extLst>
      <p:ext uri="{BB962C8B-B14F-4D97-AF65-F5344CB8AC3E}">
        <p14:creationId xmlns:p14="http://schemas.microsoft.com/office/powerpoint/2010/main" val="422747074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0CEF-2A98-45F3-825F-A805487D7E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338321-5F29-414D-B6E4-34D1687A6A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5802569-7598-4B77-BC4D-87FBB8C697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322797-9830-4A27-A027-DB24D9662867}"/>
              </a:ext>
            </a:extLst>
          </p:cNvPr>
          <p:cNvSpPr>
            <a:spLocks noGrp="1"/>
          </p:cNvSpPr>
          <p:nvPr>
            <p:ph type="dt" sz="half" idx="10"/>
          </p:nvPr>
        </p:nvSpPr>
        <p:spPr/>
        <p:txBody>
          <a:bodyPr/>
          <a:lstStyle/>
          <a:p>
            <a:fld id="{E2EE486E-3895-4A48-B3C0-AE1E194A9B14}" type="datetimeFigureOut">
              <a:rPr lang="en-US" smtClean="0"/>
              <a:t>10/17/2021</a:t>
            </a:fld>
            <a:endParaRPr lang="en-US"/>
          </a:p>
        </p:txBody>
      </p:sp>
      <p:sp>
        <p:nvSpPr>
          <p:cNvPr id="6" name="Footer Placeholder 5">
            <a:extLst>
              <a:ext uri="{FF2B5EF4-FFF2-40B4-BE49-F238E27FC236}">
                <a16:creationId xmlns:a16="http://schemas.microsoft.com/office/drawing/2014/main" id="{53335239-B8E2-481E-8BE0-911765C08E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45AA7D-1202-4184-8D9E-D4057181492F}"/>
              </a:ext>
            </a:extLst>
          </p:cNvPr>
          <p:cNvSpPr>
            <a:spLocks noGrp="1"/>
          </p:cNvSpPr>
          <p:nvPr>
            <p:ph type="sldNum" sz="quarter" idx="12"/>
          </p:nvPr>
        </p:nvSpPr>
        <p:spPr/>
        <p:txBody>
          <a:bodyPr/>
          <a:lstStyle/>
          <a:p>
            <a:fld id="{58ABA26E-197B-4E94-A018-3B8DD2713BCD}" type="slidenum">
              <a:rPr lang="en-US" smtClean="0"/>
              <a:t>‹#›</a:t>
            </a:fld>
            <a:endParaRPr lang="en-US"/>
          </a:p>
        </p:txBody>
      </p:sp>
    </p:spTree>
    <p:extLst>
      <p:ext uri="{BB962C8B-B14F-4D97-AF65-F5344CB8AC3E}">
        <p14:creationId xmlns:p14="http://schemas.microsoft.com/office/powerpoint/2010/main" val="299938263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94ACD-4F0E-4C32-BB14-50C8CBC25E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25FF19-F74B-4D03-AC59-54CAE85A92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95B4127-5FE4-4F4E-A1D7-018B174605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E17847-9967-4581-98A7-447CF19B7576}"/>
              </a:ext>
            </a:extLst>
          </p:cNvPr>
          <p:cNvSpPr>
            <a:spLocks noGrp="1"/>
          </p:cNvSpPr>
          <p:nvPr>
            <p:ph type="dt" sz="half" idx="10"/>
          </p:nvPr>
        </p:nvSpPr>
        <p:spPr/>
        <p:txBody>
          <a:bodyPr/>
          <a:lstStyle/>
          <a:p>
            <a:fld id="{E2EE486E-3895-4A48-B3C0-AE1E194A9B14}" type="datetimeFigureOut">
              <a:rPr lang="en-US" smtClean="0"/>
              <a:t>10/17/2021</a:t>
            </a:fld>
            <a:endParaRPr lang="en-US"/>
          </a:p>
        </p:txBody>
      </p:sp>
      <p:sp>
        <p:nvSpPr>
          <p:cNvPr id="6" name="Footer Placeholder 5">
            <a:extLst>
              <a:ext uri="{FF2B5EF4-FFF2-40B4-BE49-F238E27FC236}">
                <a16:creationId xmlns:a16="http://schemas.microsoft.com/office/drawing/2014/main" id="{2653D48B-2F49-401A-A5EC-AFFA3610F0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6A319B-FF8A-4149-B546-7590C17058CE}"/>
              </a:ext>
            </a:extLst>
          </p:cNvPr>
          <p:cNvSpPr>
            <a:spLocks noGrp="1"/>
          </p:cNvSpPr>
          <p:nvPr>
            <p:ph type="sldNum" sz="quarter" idx="12"/>
          </p:nvPr>
        </p:nvSpPr>
        <p:spPr/>
        <p:txBody>
          <a:bodyPr/>
          <a:lstStyle/>
          <a:p>
            <a:fld id="{58ABA26E-197B-4E94-A018-3B8DD2713BCD}" type="slidenum">
              <a:rPr lang="en-US" smtClean="0"/>
              <a:t>‹#›</a:t>
            </a:fld>
            <a:endParaRPr lang="en-US"/>
          </a:p>
        </p:txBody>
      </p:sp>
    </p:spTree>
    <p:extLst>
      <p:ext uri="{BB962C8B-B14F-4D97-AF65-F5344CB8AC3E}">
        <p14:creationId xmlns:p14="http://schemas.microsoft.com/office/powerpoint/2010/main" val="1685863335"/>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B2389-93AC-47A9-88CD-0B778B9EF0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8BCFA0-C520-470F-973E-B7A9D2443F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73E5CA-E520-4C79-892C-C762BD9B6AEC}"/>
              </a:ext>
            </a:extLst>
          </p:cNvPr>
          <p:cNvSpPr>
            <a:spLocks noGrp="1"/>
          </p:cNvSpPr>
          <p:nvPr>
            <p:ph type="dt" sz="half" idx="10"/>
          </p:nvPr>
        </p:nvSpPr>
        <p:spPr/>
        <p:txBody>
          <a:bodyPr/>
          <a:lstStyle/>
          <a:p>
            <a:fld id="{E2EE486E-3895-4A48-B3C0-AE1E194A9B14}" type="datetimeFigureOut">
              <a:rPr lang="en-US" smtClean="0"/>
              <a:t>10/17/2021</a:t>
            </a:fld>
            <a:endParaRPr lang="en-US"/>
          </a:p>
        </p:txBody>
      </p:sp>
      <p:sp>
        <p:nvSpPr>
          <p:cNvPr id="5" name="Footer Placeholder 4">
            <a:extLst>
              <a:ext uri="{FF2B5EF4-FFF2-40B4-BE49-F238E27FC236}">
                <a16:creationId xmlns:a16="http://schemas.microsoft.com/office/drawing/2014/main" id="{1A8DAD54-222F-4FB0-8690-48D74506A9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0C5A5F-212F-40ED-A0D1-004AAA836E8D}"/>
              </a:ext>
            </a:extLst>
          </p:cNvPr>
          <p:cNvSpPr>
            <a:spLocks noGrp="1"/>
          </p:cNvSpPr>
          <p:nvPr>
            <p:ph type="sldNum" sz="quarter" idx="12"/>
          </p:nvPr>
        </p:nvSpPr>
        <p:spPr/>
        <p:txBody>
          <a:bodyPr/>
          <a:lstStyle/>
          <a:p>
            <a:fld id="{58ABA26E-197B-4E94-A018-3B8DD2713BCD}" type="slidenum">
              <a:rPr lang="en-US" smtClean="0"/>
              <a:t>‹#›</a:t>
            </a:fld>
            <a:endParaRPr lang="en-US"/>
          </a:p>
        </p:txBody>
      </p:sp>
    </p:spTree>
    <p:extLst>
      <p:ext uri="{BB962C8B-B14F-4D97-AF65-F5344CB8AC3E}">
        <p14:creationId xmlns:p14="http://schemas.microsoft.com/office/powerpoint/2010/main" val="13517711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216A3F-8F00-44D5-95B8-0F86DE8579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41D4A8-8DD1-42D2-9E0F-83278FC0EC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66252E-5152-437D-A3D7-2A38BA4F5D4F}"/>
              </a:ext>
            </a:extLst>
          </p:cNvPr>
          <p:cNvSpPr>
            <a:spLocks noGrp="1"/>
          </p:cNvSpPr>
          <p:nvPr>
            <p:ph type="dt" sz="half" idx="10"/>
          </p:nvPr>
        </p:nvSpPr>
        <p:spPr/>
        <p:txBody>
          <a:bodyPr/>
          <a:lstStyle/>
          <a:p>
            <a:fld id="{E2EE486E-3895-4A48-B3C0-AE1E194A9B14}" type="datetimeFigureOut">
              <a:rPr lang="en-US" smtClean="0"/>
              <a:t>10/17/2021</a:t>
            </a:fld>
            <a:endParaRPr lang="en-US"/>
          </a:p>
        </p:txBody>
      </p:sp>
      <p:sp>
        <p:nvSpPr>
          <p:cNvPr id="5" name="Footer Placeholder 4">
            <a:extLst>
              <a:ext uri="{FF2B5EF4-FFF2-40B4-BE49-F238E27FC236}">
                <a16:creationId xmlns:a16="http://schemas.microsoft.com/office/drawing/2014/main" id="{FD25F681-9527-4EC1-BD8B-46AD1A1CA6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CD0006-CBDE-43AD-86BA-9F2B2CC3A63E}"/>
              </a:ext>
            </a:extLst>
          </p:cNvPr>
          <p:cNvSpPr>
            <a:spLocks noGrp="1"/>
          </p:cNvSpPr>
          <p:nvPr>
            <p:ph type="sldNum" sz="quarter" idx="12"/>
          </p:nvPr>
        </p:nvSpPr>
        <p:spPr/>
        <p:txBody>
          <a:bodyPr/>
          <a:lstStyle/>
          <a:p>
            <a:fld id="{58ABA26E-197B-4E94-A018-3B8DD2713BCD}" type="slidenum">
              <a:rPr lang="en-US" smtClean="0"/>
              <a:t>‹#›</a:t>
            </a:fld>
            <a:endParaRPr lang="en-US"/>
          </a:p>
        </p:txBody>
      </p:sp>
    </p:spTree>
    <p:extLst>
      <p:ext uri="{BB962C8B-B14F-4D97-AF65-F5344CB8AC3E}">
        <p14:creationId xmlns:p14="http://schemas.microsoft.com/office/powerpoint/2010/main" val="3632227862"/>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9C3DC-2A8F-4310-A42B-6D44BD30BA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7F51179-ECEA-45FB-8845-C2CC09C2FA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F63BA7-D884-4C33-9BB3-E7EAC12A86FC}"/>
              </a:ext>
            </a:extLst>
          </p:cNvPr>
          <p:cNvSpPr>
            <a:spLocks noGrp="1"/>
          </p:cNvSpPr>
          <p:nvPr>
            <p:ph type="dt" sz="half" idx="10"/>
          </p:nvPr>
        </p:nvSpPr>
        <p:spPr/>
        <p:txBody>
          <a:bodyPr/>
          <a:lstStyle/>
          <a:p>
            <a:fld id="{4217E17F-3CA9-45D5-A9A0-B2DF548091F0}" type="datetimeFigureOut">
              <a:rPr lang="en-US" smtClean="0"/>
              <a:t>10/17/2021</a:t>
            </a:fld>
            <a:endParaRPr lang="en-US"/>
          </a:p>
        </p:txBody>
      </p:sp>
      <p:sp>
        <p:nvSpPr>
          <p:cNvPr id="5" name="Footer Placeholder 4">
            <a:extLst>
              <a:ext uri="{FF2B5EF4-FFF2-40B4-BE49-F238E27FC236}">
                <a16:creationId xmlns:a16="http://schemas.microsoft.com/office/drawing/2014/main" id="{761C8E25-7B53-41CF-AE31-40C2B3EFF8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FBE81D-324E-4C9E-934E-15FE149E4712}"/>
              </a:ext>
            </a:extLst>
          </p:cNvPr>
          <p:cNvSpPr>
            <a:spLocks noGrp="1"/>
          </p:cNvSpPr>
          <p:nvPr>
            <p:ph type="sldNum" sz="quarter" idx="12"/>
          </p:nvPr>
        </p:nvSpPr>
        <p:spPr/>
        <p:txBody>
          <a:bodyPr/>
          <a:lstStyle/>
          <a:p>
            <a:fld id="{BDDDE814-A7AF-4168-B58C-EE0ABEE75CC2}" type="slidenum">
              <a:rPr lang="en-US" smtClean="0"/>
              <a:t>‹#›</a:t>
            </a:fld>
            <a:endParaRPr lang="en-US"/>
          </a:p>
        </p:txBody>
      </p:sp>
    </p:spTree>
    <p:extLst>
      <p:ext uri="{BB962C8B-B14F-4D97-AF65-F5344CB8AC3E}">
        <p14:creationId xmlns:p14="http://schemas.microsoft.com/office/powerpoint/2010/main" val="6714451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C059C-0B14-44D0-A7CE-7373BAA40C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64DD1B-2BF1-4C4F-A2E0-8E223872ED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2B9AF5-329E-4E0D-92B0-43967384F28B}"/>
              </a:ext>
            </a:extLst>
          </p:cNvPr>
          <p:cNvSpPr>
            <a:spLocks noGrp="1"/>
          </p:cNvSpPr>
          <p:nvPr>
            <p:ph type="dt" sz="half" idx="10"/>
          </p:nvPr>
        </p:nvSpPr>
        <p:spPr/>
        <p:txBody>
          <a:bodyPr/>
          <a:lstStyle/>
          <a:p>
            <a:fld id="{4217E17F-3CA9-45D5-A9A0-B2DF548091F0}" type="datetimeFigureOut">
              <a:rPr lang="en-US" smtClean="0"/>
              <a:t>10/17/2021</a:t>
            </a:fld>
            <a:endParaRPr lang="en-US"/>
          </a:p>
        </p:txBody>
      </p:sp>
      <p:sp>
        <p:nvSpPr>
          <p:cNvPr id="5" name="Footer Placeholder 4">
            <a:extLst>
              <a:ext uri="{FF2B5EF4-FFF2-40B4-BE49-F238E27FC236}">
                <a16:creationId xmlns:a16="http://schemas.microsoft.com/office/drawing/2014/main" id="{B084C269-336A-46F1-99C9-09D08CB06A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28CC12-5637-4B94-88B1-C735E3075AAA}"/>
              </a:ext>
            </a:extLst>
          </p:cNvPr>
          <p:cNvSpPr>
            <a:spLocks noGrp="1"/>
          </p:cNvSpPr>
          <p:nvPr>
            <p:ph type="sldNum" sz="quarter" idx="12"/>
          </p:nvPr>
        </p:nvSpPr>
        <p:spPr/>
        <p:txBody>
          <a:bodyPr/>
          <a:lstStyle/>
          <a:p>
            <a:fld id="{BDDDE814-A7AF-4168-B58C-EE0ABEE75CC2}" type="slidenum">
              <a:rPr lang="en-US" smtClean="0"/>
              <a:t>‹#›</a:t>
            </a:fld>
            <a:endParaRPr lang="en-US"/>
          </a:p>
        </p:txBody>
      </p:sp>
    </p:spTree>
    <p:extLst>
      <p:ext uri="{BB962C8B-B14F-4D97-AF65-F5344CB8AC3E}">
        <p14:creationId xmlns:p14="http://schemas.microsoft.com/office/powerpoint/2010/main" val="3518076966"/>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43A1E-68B4-4386-AA90-79E26FC2E9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BBB0B96-1EC1-4110-AE38-06FCAEBEAB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C9228E-B1ED-421A-AF5D-2245450EF07E}"/>
              </a:ext>
            </a:extLst>
          </p:cNvPr>
          <p:cNvSpPr>
            <a:spLocks noGrp="1"/>
          </p:cNvSpPr>
          <p:nvPr>
            <p:ph type="dt" sz="half" idx="10"/>
          </p:nvPr>
        </p:nvSpPr>
        <p:spPr/>
        <p:txBody>
          <a:bodyPr/>
          <a:lstStyle/>
          <a:p>
            <a:fld id="{4217E17F-3CA9-45D5-A9A0-B2DF548091F0}" type="datetimeFigureOut">
              <a:rPr lang="en-US" smtClean="0"/>
              <a:t>10/17/2021</a:t>
            </a:fld>
            <a:endParaRPr lang="en-US"/>
          </a:p>
        </p:txBody>
      </p:sp>
      <p:sp>
        <p:nvSpPr>
          <p:cNvPr id="5" name="Footer Placeholder 4">
            <a:extLst>
              <a:ext uri="{FF2B5EF4-FFF2-40B4-BE49-F238E27FC236}">
                <a16:creationId xmlns:a16="http://schemas.microsoft.com/office/drawing/2014/main" id="{AFBF01B6-6A66-48EE-88E9-BED81090B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2ADC6A-4906-4447-90A0-4E85CFE31D1E}"/>
              </a:ext>
            </a:extLst>
          </p:cNvPr>
          <p:cNvSpPr>
            <a:spLocks noGrp="1"/>
          </p:cNvSpPr>
          <p:nvPr>
            <p:ph type="sldNum" sz="quarter" idx="12"/>
          </p:nvPr>
        </p:nvSpPr>
        <p:spPr/>
        <p:txBody>
          <a:bodyPr/>
          <a:lstStyle/>
          <a:p>
            <a:fld id="{BDDDE814-A7AF-4168-B58C-EE0ABEE75CC2}" type="slidenum">
              <a:rPr lang="en-US" smtClean="0"/>
              <a:t>‹#›</a:t>
            </a:fld>
            <a:endParaRPr lang="en-US"/>
          </a:p>
        </p:txBody>
      </p:sp>
    </p:spTree>
    <p:extLst>
      <p:ext uri="{BB962C8B-B14F-4D97-AF65-F5344CB8AC3E}">
        <p14:creationId xmlns:p14="http://schemas.microsoft.com/office/powerpoint/2010/main" val="3248557419"/>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D5B31-0A39-449F-A280-0DC91A5205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FDAA76-627E-48B6-9B5A-23AD3D5A218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B6AD0EA-2A15-4B4C-AC8B-77FB1A1327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B0012A-A5B7-408F-94A7-30E80AA23F94}"/>
              </a:ext>
            </a:extLst>
          </p:cNvPr>
          <p:cNvSpPr>
            <a:spLocks noGrp="1"/>
          </p:cNvSpPr>
          <p:nvPr>
            <p:ph type="dt" sz="half" idx="10"/>
          </p:nvPr>
        </p:nvSpPr>
        <p:spPr/>
        <p:txBody>
          <a:bodyPr/>
          <a:lstStyle/>
          <a:p>
            <a:fld id="{4217E17F-3CA9-45D5-A9A0-B2DF548091F0}" type="datetimeFigureOut">
              <a:rPr lang="en-US" smtClean="0"/>
              <a:t>10/17/2021</a:t>
            </a:fld>
            <a:endParaRPr lang="en-US"/>
          </a:p>
        </p:txBody>
      </p:sp>
      <p:sp>
        <p:nvSpPr>
          <p:cNvPr id="6" name="Footer Placeholder 5">
            <a:extLst>
              <a:ext uri="{FF2B5EF4-FFF2-40B4-BE49-F238E27FC236}">
                <a16:creationId xmlns:a16="http://schemas.microsoft.com/office/drawing/2014/main" id="{F5016DC3-A528-49F6-AFB0-6E7FA4FF6B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3E05EF-8448-4A07-A4D1-872DC48A6623}"/>
              </a:ext>
            </a:extLst>
          </p:cNvPr>
          <p:cNvSpPr>
            <a:spLocks noGrp="1"/>
          </p:cNvSpPr>
          <p:nvPr>
            <p:ph type="sldNum" sz="quarter" idx="12"/>
          </p:nvPr>
        </p:nvSpPr>
        <p:spPr/>
        <p:txBody>
          <a:bodyPr/>
          <a:lstStyle/>
          <a:p>
            <a:fld id="{BDDDE814-A7AF-4168-B58C-EE0ABEE75CC2}" type="slidenum">
              <a:rPr lang="en-US" smtClean="0"/>
              <a:t>‹#›</a:t>
            </a:fld>
            <a:endParaRPr lang="en-US"/>
          </a:p>
        </p:txBody>
      </p:sp>
    </p:spTree>
    <p:extLst>
      <p:ext uri="{BB962C8B-B14F-4D97-AF65-F5344CB8AC3E}">
        <p14:creationId xmlns:p14="http://schemas.microsoft.com/office/powerpoint/2010/main" val="4001294781"/>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F70A1-4B3C-4661-B450-6F63F8F9C25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81DD79-F1EE-4879-BF92-41DF9D11AC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6A3189-0ACE-4F51-9DCE-ACC44E6101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231C6B-C5F1-441C-9AE2-EEB3BB78DA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9002750-DBC3-4F26-B266-B53096B79F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698E336-2BA2-49E1-BAED-01C474E1A1E1}"/>
              </a:ext>
            </a:extLst>
          </p:cNvPr>
          <p:cNvSpPr>
            <a:spLocks noGrp="1"/>
          </p:cNvSpPr>
          <p:nvPr>
            <p:ph type="dt" sz="half" idx="10"/>
          </p:nvPr>
        </p:nvSpPr>
        <p:spPr/>
        <p:txBody>
          <a:bodyPr/>
          <a:lstStyle/>
          <a:p>
            <a:fld id="{4217E17F-3CA9-45D5-A9A0-B2DF548091F0}" type="datetimeFigureOut">
              <a:rPr lang="en-US" smtClean="0"/>
              <a:t>10/17/2021</a:t>
            </a:fld>
            <a:endParaRPr lang="en-US"/>
          </a:p>
        </p:txBody>
      </p:sp>
      <p:sp>
        <p:nvSpPr>
          <p:cNvPr id="8" name="Footer Placeholder 7">
            <a:extLst>
              <a:ext uri="{FF2B5EF4-FFF2-40B4-BE49-F238E27FC236}">
                <a16:creationId xmlns:a16="http://schemas.microsoft.com/office/drawing/2014/main" id="{58E1F952-F070-4D65-86CB-23A0DCF140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133FC35-E7C3-4D95-8E11-6854A00C39DE}"/>
              </a:ext>
            </a:extLst>
          </p:cNvPr>
          <p:cNvSpPr>
            <a:spLocks noGrp="1"/>
          </p:cNvSpPr>
          <p:nvPr>
            <p:ph type="sldNum" sz="quarter" idx="12"/>
          </p:nvPr>
        </p:nvSpPr>
        <p:spPr/>
        <p:txBody>
          <a:bodyPr/>
          <a:lstStyle/>
          <a:p>
            <a:fld id="{BDDDE814-A7AF-4168-B58C-EE0ABEE75CC2}" type="slidenum">
              <a:rPr lang="en-US" smtClean="0"/>
              <a:t>‹#›</a:t>
            </a:fld>
            <a:endParaRPr lang="en-US"/>
          </a:p>
        </p:txBody>
      </p:sp>
    </p:spTree>
    <p:extLst>
      <p:ext uri="{BB962C8B-B14F-4D97-AF65-F5344CB8AC3E}">
        <p14:creationId xmlns:p14="http://schemas.microsoft.com/office/powerpoint/2010/main" val="415239664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F35C1-1C06-401C-A688-06C3D060153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8EEE64D-8D71-41A4-B317-776145CC2E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B8C3D9-A24A-465D-9129-23783B72918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97A21C-2279-4474-8D9D-4D82FDE0A9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71C7DA-ECBC-4F3A-9080-5A69D1F80F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155E0D-116B-47F0-88B2-7BCAC504A047}"/>
              </a:ext>
            </a:extLst>
          </p:cNvPr>
          <p:cNvSpPr>
            <a:spLocks noGrp="1"/>
          </p:cNvSpPr>
          <p:nvPr>
            <p:ph type="dt" sz="half" idx="10"/>
          </p:nvPr>
        </p:nvSpPr>
        <p:spPr/>
        <p:txBody>
          <a:bodyPr/>
          <a:lstStyle/>
          <a:p>
            <a:fld id="{41415E3F-2AC2-47FB-9839-073D20F8D172}" type="datetimeFigureOut">
              <a:rPr lang="en-US" smtClean="0"/>
              <a:t>10/17/2021</a:t>
            </a:fld>
            <a:endParaRPr lang="en-US"/>
          </a:p>
        </p:txBody>
      </p:sp>
      <p:sp>
        <p:nvSpPr>
          <p:cNvPr id="8" name="Footer Placeholder 7">
            <a:extLst>
              <a:ext uri="{FF2B5EF4-FFF2-40B4-BE49-F238E27FC236}">
                <a16:creationId xmlns:a16="http://schemas.microsoft.com/office/drawing/2014/main" id="{855ECBE8-A78F-4A2B-A54A-5196DBE107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F66DD66-A2F2-442D-9DD9-9E50484021E5}"/>
              </a:ext>
            </a:extLst>
          </p:cNvPr>
          <p:cNvSpPr>
            <a:spLocks noGrp="1"/>
          </p:cNvSpPr>
          <p:nvPr>
            <p:ph type="sldNum" sz="quarter" idx="12"/>
          </p:nvPr>
        </p:nvSpPr>
        <p:spPr/>
        <p:txBody>
          <a:bodyPr/>
          <a:lstStyle/>
          <a:p>
            <a:fld id="{D06AF7F4-DCFB-44E9-B77D-AD837058D16A}" type="slidenum">
              <a:rPr lang="en-US" smtClean="0"/>
              <a:t>‹#›</a:t>
            </a:fld>
            <a:endParaRPr lang="en-US"/>
          </a:p>
        </p:txBody>
      </p:sp>
    </p:spTree>
    <p:extLst>
      <p:ext uri="{BB962C8B-B14F-4D97-AF65-F5344CB8AC3E}">
        <p14:creationId xmlns:p14="http://schemas.microsoft.com/office/powerpoint/2010/main" val="3688817276"/>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8F9A3-10FA-4B40-B43F-D738CD8D57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E16D79-112C-4849-8666-418D8E34FB39}"/>
              </a:ext>
            </a:extLst>
          </p:cNvPr>
          <p:cNvSpPr>
            <a:spLocks noGrp="1"/>
          </p:cNvSpPr>
          <p:nvPr>
            <p:ph type="dt" sz="half" idx="10"/>
          </p:nvPr>
        </p:nvSpPr>
        <p:spPr/>
        <p:txBody>
          <a:bodyPr/>
          <a:lstStyle/>
          <a:p>
            <a:fld id="{4217E17F-3CA9-45D5-A9A0-B2DF548091F0}" type="datetimeFigureOut">
              <a:rPr lang="en-US" smtClean="0"/>
              <a:t>10/17/2021</a:t>
            </a:fld>
            <a:endParaRPr lang="en-US"/>
          </a:p>
        </p:txBody>
      </p:sp>
      <p:sp>
        <p:nvSpPr>
          <p:cNvPr id="4" name="Footer Placeholder 3">
            <a:extLst>
              <a:ext uri="{FF2B5EF4-FFF2-40B4-BE49-F238E27FC236}">
                <a16:creationId xmlns:a16="http://schemas.microsoft.com/office/drawing/2014/main" id="{D0AA57B8-85A2-4B8A-B78D-F7E9D7C06C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FBA19E-14DD-4ADE-83E9-CD430E9003FA}"/>
              </a:ext>
            </a:extLst>
          </p:cNvPr>
          <p:cNvSpPr>
            <a:spLocks noGrp="1"/>
          </p:cNvSpPr>
          <p:nvPr>
            <p:ph type="sldNum" sz="quarter" idx="12"/>
          </p:nvPr>
        </p:nvSpPr>
        <p:spPr/>
        <p:txBody>
          <a:bodyPr/>
          <a:lstStyle/>
          <a:p>
            <a:fld id="{BDDDE814-A7AF-4168-B58C-EE0ABEE75CC2}" type="slidenum">
              <a:rPr lang="en-US" smtClean="0"/>
              <a:t>‹#›</a:t>
            </a:fld>
            <a:endParaRPr lang="en-US"/>
          </a:p>
        </p:txBody>
      </p:sp>
    </p:spTree>
    <p:extLst>
      <p:ext uri="{BB962C8B-B14F-4D97-AF65-F5344CB8AC3E}">
        <p14:creationId xmlns:p14="http://schemas.microsoft.com/office/powerpoint/2010/main" val="1630526912"/>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AF0A65-C711-4B6D-A48A-686C211373EC}"/>
              </a:ext>
            </a:extLst>
          </p:cNvPr>
          <p:cNvSpPr>
            <a:spLocks noGrp="1"/>
          </p:cNvSpPr>
          <p:nvPr>
            <p:ph type="dt" sz="half" idx="10"/>
          </p:nvPr>
        </p:nvSpPr>
        <p:spPr/>
        <p:txBody>
          <a:bodyPr/>
          <a:lstStyle/>
          <a:p>
            <a:fld id="{4217E17F-3CA9-45D5-A9A0-B2DF548091F0}" type="datetimeFigureOut">
              <a:rPr lang="en-US" smtClean="0"/>
              <a:t>10/17/2021</a:t>
            </a:fld>
            <a:endParaRPr lang="en-US"/>
          </a:p>
        </p:txBody>
      </p:sp>
      <p:sp>
        <p:nvSpPr>
          <p:cNvPr id="3" name="Footer Placeholder 2">
            <a:extLst>
              <a:ext uri="{FF2B5EF4-FFF2-40B4-BE49-F238E27FC236}">
                <a16:creationId xmlns:a16="http://schemas.microsoft.com/office/drawing/2014/main" id="{5C902DF0-F9EC-4F4C-A9BE-E66533E7823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00371C8-EA16-46FA-B8BA-99C6E239EA1F}"/>
              </a:ext>
            </a:extLst>
          </p:cNvPr>
          <p:cNvSpPr>
            <a:spLocks noGrp="1"/>
          </p:cNvSpPr>
          <p:nvPr>
            <p:ph type="sldNum" sz="quarter" idx="12"/>
          </p:nvPr>
        </p:nvSpPr>
        <p:spPr/>
        <p:txBody>
          <a:bodyPr/>
          <a:lstStyle/>
          <a:p>
            <a:fld id="{BDDDE814-A7AF-4168-B58C-EE0ABEE75CC2}" type="slidenum">
              <a:rPr lang="en-US" smtClean="0"/>
              <a:t>‹#›</a:t>
            </a:fld>
            <a:endParaRPr lang="en-US"/>
          </a:p>
        </p:txBody>
      </p:sp>
    </p:spTree>
    <p:extLst>
      <p:ext uri="{BB962C8B-B14F-4D97-AF65-F5344CB8AC3E}">
        <p14:creationId xmlns:p14="http://schemas.microsoft.com/office/powerpoint/2010/main" val="3810148113"/>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C6495-2DC0-4DE8-B573-4640E4A460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047C63-73CA-4E0A-B364-F8FCE64200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FB74807-65C8-449F-BF72-B091D09066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019228-86EB-48EF-B5FB-6B5A7C517737}"/>
              </a:ext>
            </a:extLst>
          </p:cNvPr>
          <p:cNvSpPr>
            <a:spLocks noGrp="1"/>
          </p:cNvSpPr>
          <p:nvPr>
            <p:ph type="dt" sz="half" idx="10"/>
          </p:nvPr>
        </p:nvSpPr>
        <p:spPr/>
        <p:txBody>
          <a:bodyPr/>
          <a:lstStyle/>
          <a:p>
            <a:fld id="{4217E17F-3CA9-45D5-A9A0-B2DF548091F0}" type="datetimeFigureOut">
              <a:rPr lang="en-US" smtClean="0"/>
              <a:t>10/17/2021</a:t>
            </a:fld>
            <a:endParaRPr lang="en-US"/>
          </a:p>
        </p:txBody>
      </p:sp>
      <p:sp>
        <p:nvSpPr>
          <p:cNvPr id="6" name="Footer Placeholder 5">
            <a:extLst>
              <a:ext uri="{FF2B5EF4-FFF2-40B4-BE49-F238E27FC236}">
                <a16:creationId xmlns:a16="http://schemas.microsoft.com/office/drawing/2014/main" id="{FFD9D355-1012-4520-96E2-B30CACA62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A115CA-0327-4535-9C7D-18A295178ABA}"/>
              </a:ext>
            </a:extLst>
          </p:cNvPr>
          <p:cNvSpPr>
            <a:spLocks noGrp="1"/>
          </p:cNvSpPr>
          <p:nvPr>
            <p:ph type="sldNum" sz="quarter" idx="12"/>
          </p:nvPr>
        </p:nvSpPr>
        <p:spPr/>
        <p:txBody>
          <a:bodyPr/>
          <a:lstStyle/>
          <a:p>
            <a:fld id="{BDDDE814-A7AF-4168-B58C-EE0ABEE75CC2}" type="slidenum">
              <a:rPr lang="en-US" smtClean="0"/>
              <a:t>‹#›</a:t>
            </a:fld>
            <a:endParaRPr lang="en-US"/>
          </a:p>
        </p:txBody>
      </p:sp>
    </p:spTree>
    <p:extLst>
      <p:ext uri="{BB962C8B-B14F-4D97-AF65-F5344CB8AC3E}">
        <p14:creationId xmlns:p14="http://schemas.microsoft.com/office/powerpoint/2010/main" val="3636348659"/>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5AEBF-A8D8-4D83-B1C4-95F6F3C3CD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EDAD103-865E-41B1-9DF3-96080239F3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D37238-61E5-4C50-9541-F3A5E4E444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087F7F-A7A7-4CC3-B0C2-22B8CB5C2CEB}"/>
              </a:ext>
            </a:extLst>
          </p:cNvPr>
          <p:cNvSpPr>
            <a:spLocks noGrp="1"/>
          </p:cNvSpPr>
          <p:nvPr>
            <p:ph type="dt" sz="half" idx="10"/>
          </p:nvPr>
        </p:nvSpPr>
        <p:spPr/>
        <p:txBody>
          <a:bodyPr/>
          <a:lstStyle/>
          <a:p>
            <a:fld id="{4217E17F-3CA9-45D5-A9A0-B2DF548091F0}" type="datetimeFigureOut">
              <a:rPr lang="en-US" smtClean="0"/>
              <a:t>10/17/2021</a:t>
            </a:fld>
            <a:endParaRPr lang="en-US"/>
          </a:p>
        </p:txBody>
      </p:sp>
      <p:sp>
        <p:nvSpPr>
          <p:cNvPr id="6" name="Footer Placeholder 5">
            <a:extLst>
              <a:ext uri="{FF2B5EF4-FFF2-40B4-BE49-F238E27FC236}">
                <a16:creationId xmlns:a16="http://schemas.microsoft.com/office/drawing/2014/main" id="{39B075AA-C1BD-4CED-8662-59333B314F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BA2B8C-E8D0-4D7D-9A2C-86C8B25030D6}"/>
              </a:ext>
            </a:extLst>
          </p:cNvPr>
          <p:cNvSpPr>
            <a:spLocks noGrp="1"/>
          </p:cNvSpPr>
          <p:nvPr>
            <p:ph type="sldNum" sz="quarter" idx="12"/>
          </p:nvPr>
        </p:nvSpPr>
        <p:spPr/>
        <p:txBody>
          <a:bodyPr/>
          <a:lstStyle/>
          <a:p>
            <a:fld id="{BDDDE814-A7AF-4168-B58C-EE0ABEE75CC2}" type="slidenum">
              <a:rPr lang="en-US" smtClean="0"/>
              <a:t>‹#›</a:t>
            </a:fld>
            <a:endParaRPr lang="en-US"/>
          </a:p>
        </p:txBody>
      </p:sp>
    </p:spTree>
    <p:extLst>
      <p:ext uri="{BB962C8B-B14F-4D97-AF65-F5344CB8AC3E}">
        <p14:creationId xmlns:p14="http://schemas.microsoft.com/office/powerpoint/2010/main" val="3848937989"/>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00597-93CA-4B27-BE24-118F020265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215628-751D-462A-BA99-42B20A77768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9912F6-3626-49CC-9009-DB54D09248D6}"/>
              </a:ext>
            </a:extLst>
          </p:cNvPr>
          <p:cNvSpPr>
            <a:spLocks noGrp="1"/>
          </p:cNvSpPr>
          <p:nvPr>
            <p:ph type="dt" sz="half" idx="10"/>
          </p:nvPr>
        </p:nvSpPr>
        <p:spPr/>
        <p:txBody>
          <a:bodyPr/>
          <a:lstStyle/>
          <a:p>
            <a:fld id="{4217E17F-3CA9-45D5-A9A0-B2DF548091F0}" type="datetimeFigureOut">
              <a:rPr lang="en-US" smtClean="0"/>
              <a:t>10/17/2021</a:t>
            </a:fld>
            <a:endParaRPr lang="en-US"/>
          </a:p>
        </p:txBody>
      </p:sp>
      <p:sp>
        <p:nvSpPr>
          <p:cNvPr id="5" name="Footer Placeholder 4">
            <a:extLst>
              <a:ext uri="{FF2B5EF4-FFF2-40B4-BE49-F238E27FC236}">
                <a16:creationId xmlns:a16="http://schemas.microsoft.com/office/drawing/2014/main" id="{F00A7817-A928-4FB6-A678-5B7B12466B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B70C17-D8BF-42FA-A297-8AA3B8D98476}"/>
              </a:ext>
            </a:extLst>
          </p:cNvPr>
          <p:cNvSpPr>
            <a:spLocks noGrp="1"/>
          </p:cNvSpPr>
          <p:nvPr>
            <p:ph type="sldNum" sz="quarter" idx="12"/>
          </p:nvPr>
        </p:nvSpPr>
        <p:spPr/>
        <p:txBody>
          <a:bodyPr/>
          <a:lstStyle/>
          <a:p>
            <a:fld id="{BDDDE814-A7AF-4168-B58C-EE0ABEE75CC2}" type="slidenum">
              <a:rPr lang="en-US" smtClean="0"/>
              <a:t>‹#›</a:t>
            </a:fld>
            <a:endParaRPr lang="en-US"/>
          </a:p>
        </p:txBody>
      </p:sp>
    </p:spTree>
    <p:extLst>
      <p:ext uri="{BB962C8B-B14F-4D97-AF65-F5344CB8AC3E}">
        <p14:creationId xmlns:p14="http://schemas.microsoft.com/office/powerpoint/2010/main" val="815639761"/>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48871A-D53B-4F50-942B-F1F4453825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94C649-F1F0-4C53-9984-89740F873B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838CC3-5981-48CD-BE97-63DB18F0EB82}"/>
              </a:ext>
            </a:extLst>
          </p:cNvPr>
          <p:cNvSpPr>
            <a:spLocks noGrp="1"/>
          </p:cNvSpPr>
          <p:nvPr>
            <p:ph type="dt" sz="half" idx="10"/>
          </p:nvPr>
        </p:nvSpPr>
        <p:spPr/>
        <p:txBody>
          <a:bodyPr/>
          <a:lstStyle/>
          <a:p>
            <a:fld id="{4217E17F-3CA9-45D5-A9A0-B2DF548091F0}" type="datetimeFigureOut">
              <a:rPr lang="en-US" smtClean="0"/>
              <a:t>10/17/2021</a:t>
            </a:fld>
            <a:endParaRPr lang="en-US"/>
          </a:p>
        </p:txBody>
      </p:sp>
      <p:sp>
        <p:nvSpPr>
          <p:cNvPr id="5" name="Footer Placeholder 4">
            <a:extLst>
              <a:ext uri="{FF2B5EF4-FFF2-40B4-BE49-F238E27FC236}">
                <a16:creationId xmlns:a16="http://schemas.microsoft.com/office/drawing/2014/main" id="{330CF32B-D9DD-4344-82D9-56DC30DE21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70DEBD-CC99-4DB1-A010-51918246C498}"/>
              </a:ext>
            </a:extLst>
          </p:cNvPr>
          <p:cNvSpPr>
            <a:spLocks noGrp="1"/>
          </p:cNvSpPr>
          <p:nvPr>
            <p:ph type="sldNum" sz="quarter" idx="12"/>
          </p:nvPr>
        </p:nvSpPr>
        <p:spPr/>
        <p:txBody>
          <a:bodyPr/>
          <a:lstStyle/>
          <a:p>
            <a:fld id="{BDDDE814-A7AF-4168-B58C-EE0ABEE75CC2}" type="slidenum">
              <a:rPr lang="en-US" smtClean="0"/>
              <a:t>‹#›</a:t>
            </a:fld>
            <a:endParaRPr lang="en-US"/>
          </a:p>
        </p:txBody>
      </p:sp>
    </p:spTree>
    <p:extLst>
      <p:ext uri="{BB962C8B-B14F-4D97-AF65-F5344CB8AC3E}">
        <p14:creationId xmlns:p14="http://schemas.microsoft.com/office/powerpoint/2010/main" val="318230189"/>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555C1-89E2-4B06-899E-129AECCAD6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78F6E0A-9E43-4811-9888-12F39503A6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4C5BC6-4A71-4BF4-8F68-A1EB1DB1B49A}"/>
              </a:ext>
            </a:extLst>
          </p:cNvPr>
          <p:cNvSpPr>
            <a:spLocks noGrp="1"/>
          </p:cNvSpPr>
          <p:nvPr>
            <p:ph type="dt" sz="half" idx="10"/>
          </p:nvPr>
        </p:nvSpPr>
        <p:spPr/>
        <p:txBody>
          <a:bodyPr/>
          <a:lstStyle/>
          <a:p>
            <a:fld id="{FC562575-EBAA-4940-89C3-1147907EB169}" type="datetimeFigureOut">
              <a:rPr lang="en-US" smtClean="0"/>
              <a:t>10/17/2021</a:t>
            </a:fld>
            <a:endParaRPr lang="en-US"/>
          </a:p>
        </p:txBody>
      </p:sp>
      <p:sp>
        <p:nvSpPr>
          <p:cNvPr id="5" name="Footer Placeholder 4">
            <a:extLst>
              <a:ext uri="{FF2B5EF4-FFF2-40B4-BE49-F238E27FC236}">
                <a16:creationId xmlns:a16="http://schemas.microsoft.com/office/drawing/2014/main" id="{6963A19A-3D07-4734-A4D3-44D236FC64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5FCCBB-C2D4-4A25-A655-67C2ECAA77F9}"/>
              </a:ext>
            </a:extLst>
          </p:cNvPr>
          <p:cNvSpPr>
            <a:spLocks noGrp="1"/>
          </p:cNvSpPr>
          <p:nvPr>
            <p:ph type="sldNum" sz="quarter" idx="12"/>
          </p:nvPr>
        </p:nvSpPr>
        <p:spPr/>
        <p:txBody>
          <a:bodyPr/>
          <a:lstStyle/>
          <a:p>
            <a:fld id="{6367F6C3-8973-4F5F-9445-C4CC1394014E}" type="slidenum">
              <a:rPr lang="en-US" smtClean="0"/>
              <a:t>‹#›</a:t>
            </a:fld>
            <a:endParaRPr lang="en-US"/>
          </a:p>
        </p:txBody>
      </p:sp>
    </p:spTree>
    <p:extLst>
      <p:ext uri="{BB962C8B-B14F-4D97-AF65-F5344CB8AC3E}">
        <p14:creationId xmlns:p14="http://schemas.microsoft.com/office/powerpoint/2010/main" val="907358805"/>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CD09C-FD69-4817-8DD6-2B1CB21364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A29323-262B-4AA1-BAC9-A15368E124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D9372C-6861-4C56-ABF4-CEFB99B3B8E8}"/>
              </a:ext>
            </a:extLst>
          </p:cNvPr>
          <p:cNvSpPr>
            <a:spLocks noGrp="1"/>
          </p:cNvSpPr>
          <p:nvPr>
            <p:ph type="dt" sz="half" idx="10"/>
          </p:nvPr>
        </p:nvSpPr>
        <p:spPr/>
        <p:txBody>
          <a:bodyPr/>
          <a:lstStyle/>
          <a:p>
            <a:fld id="{FC562575-EBAA-4940-89C3-1147907EB169}" type="datetimeFigureOut">
              <a:rPr lang="en-US" smtClean="0"/>
              <a:t>10/17/2021</a:t>
            </a:fld>
            <a:endParaRPr lang="en-US"/>
          </a:p>
        </p:txBody>
      </p:sp>
      <p:sp>
        <p:nvSpPr>
          <p:cNvPr id="5" name="Footer Placeholder 4">
            <a:extLst>
              <a:ext uri="{FF2B5EF4-FFF2-40B4-BE49-F238E27FC236}">
                <a16:creationId xmlns:a16="http://schemas.microsoft.com/office/drawing/2014/main" id="{08173C59-F288-4006-B222-07B90515BC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C99FC8-0FC8-421B-8F96-09191BAC3D56}"/>
              </a:ext>
            </a:extLst>
          </p:cNvPr>
          <p:cNvSpPr>
            <a:spLocks noGrp="1"/>
          </p:cNvSpPr>
          <p:nvPr>
            <p:ph type="sldNum" sz="quarter" idx="12"/>
          </p:nvPr>
        </p:nvSpPr>
        <p:spPr/>
        <p:txBody>
          <a:bodyPr/>
          <a:lstStyle/>
          <a:p>
            <a:fld id="{6367F6C3-8973-4F5F-9445-C4CC1394014E}" type="slidenum">
              <a:rPr lang="en-US" smtClean="0"/>
              <a:t>‹#›</a:t>
            </a:fld>
            <a:endParaRPr lang="en-US"/>
          </a:p>
        </p:txBody>
      </p:sp>
    </p:spTree>
    <p:extLst>
      <p:ext uri="{BB962C8B-B14F-4D97-AF65-F5344CB8AC3E}">
        <p14:creationId xmlns:p14="http://schemas.microsoft.com/office/powerpoint/2010/main" val="3419862631"/>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6D99C-8166-44E2-837E-76DFFBC2D5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B9E374-4297-4483-AEB3-33097DBA27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60B660-9FF6-4F07-B8A7-1128FA5EA24E}"/>
              </a:ext>
            </a:extLst>
          </p:cNvPr>
          <p:cNvSpPr>
            <a:spLocks noGrp="1"/>
          </p:cNvSpPr>
          <p:nvPr>
            <p:ph type="dt" sz="half" idx="10"/>
          </p:nvPr>
        </p:nvSpPr>
        <p:spPr/>
        <p:txBody>
          <a:bodyPr/>
          <a:lstStyle/>
          <a:p>
            <a:fld id="{FC562575-EBAA-4940-89C3-1147907EB169}" type="datetimeFigureOut">
              <a:rPr lang="en-US" smtClean="0"/>
              <a:t>10/17/2021</a:t>
            </a:fld>
            <a:endParaRPr lang="en-US"/>
          </a:p>
        </p:txBody>
      </p:sp>
      <p:sp>
        <p:nvSpPr>
          <p:cNvPr id="5" name="Footer Placeholder 4">
            <a:extLst>
              <a:ext uri="{FF2B5EF4-FFF2-40B4-BE49-F238E27FC236}">
                <a16:creationId xmlns:a16="http://schemas.microsoft.com/office/drawing/2014/main" id="{297867AF-F168-4C0E-9EC1-A445EDDD93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7A4002-B542-4C53-AA09-45EF72BC33CF}"/>
              </a:ext>
            </a:extLst>
          </p:cNvPr>
          <p:cNvSpPr>
            <a:spLocks noGrp="1"/>
          </p:cNvSpPr>
          <p:nvPr>
            <p:ph type="sldNum" sz="quarter" idx="12"/>
          </p:nvPr>
        </p:nvSpPr>
        <p:spPr/>
        <p:txBody>
          <a:bodyPr/>
          <a:lstStyle/>
          <a:p>
            <a:fld id="{6367F6C3-8973-4F5F-9445-C4CC1394014E}" type="slidenum">
              <a:rPr lang="en-US" smtClean="0"/>
              <a:t>‹#›</a:t>
            </a:fld>
            <a:endParaRPr lang="en-US"/>
          </a:p>
        </p:txBody>
      </p:sp>
    </p:spTree>
    <p:extLst>
      <p:ext uri="{BB962C8B-B14F-4D97-AF65-F5344CB8AC3E}">
        <p14:creationId xmlns:p14="http://schemas.microsoft.com/office/powerpoint/2010/main" val="3834802179"/>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3B59C-559F-4276-B239-235FA3729F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08B261-E994-4C81-B583-2A300D06CF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CDD675-FEFF-4FDC-9133-F021AB4416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ECC7FD-E684-4BFD-9827-ECEA1DEED1E6}"/>
              </a:ext>
            </a:extLst>
          </p:cNvPr>
          <p:cNvSpPr>
            <a:spLocks noGrp="1"/>
          </p:cNvSpPr>
          <p:nvPr>
            <p:ph type="dt" sz="half" idx="10"/>
          </p:nvPr>
        </p:nvSpPr>
        <p:spPr/>
        <p:txBody>
          <a:bodyPr/>
          <a:lstStyle/>
          <a:p>
            <a:fld id="{FC562575-EBAA-4940-89C3-1147907EB169}" type="datetimeFigureOut">
              <a:rPr lang="en-US" smtClean="0"/>
              <a:t>10/17/2021</a:t>
            </a:fld>
            <a:endParaRPr lang="en-US"/>
          </a:p>
        </p:txBody>
      </p:sp>
      <p:sp>
        <p:nvSpPr>
          <p:cNvPr id="6" name="Footer Placeholder 5">
            <a:extLst>
              <a:ext uri="{FF2B5EF4-FFF2-40B4-BE49-F238E27FC236}">
                <a16:creationId xmlns:a16="http://schemas.microsoft.com/office/drawing/2014/main" id="{3333A585-A895-4BA6-9FA5-F53C99F613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3C05D7-64D7-44AD-819E-9011264622CF}"/>
              </a:ext>
            </a:extLst>
          </p:cNvPr>
          <p:cNvSpPr>
            <a:spLocks noGrp="1"/>
          </p:cNvSpPr>
          <p:nvPr>
            <p:ph type="sldNum" sz="quarter" idx="12"/>
          </p:nvPr>
        </p:nvSpPr>
        <p:spPr/>
        <p:txBody>
          <a:bodyPr/>
          <a:lstStyle/>
          <a:p>
            <a:fld id="{6367F6C3-8973-4F5F-9445-C4CC1394014E}" type="slidenum">
              <a:rPr lang="en-US" smtClean="0"/>
              <a:t>‹#›</a:t>
            </a:fld>
            <a:endParaRPr lang="en-US"/>
          </a:p>
        </p:txBody>
      </p:sp>
    </p:spTree>
    <p:extLst>
      <p:ext uri="{BB962C8B-B14F-4D97-AF65-F5344CB8AC3E}">
        <p14:creationId xmlns:p14="http://schemas.microsoft.com/office/powerpoint/2010/main" val="424973086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C97C7-F3B5-464C-A3A5-E4B79524E5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94AC5BB-09E0-4078-914F-6B7C6BB6BFCE}"/>
              </a:ext>
            </a:extLst>
          </p:cNvPr>
          <p:cNvSpPr>
            <a:spLocks noGrp="1"/>
          </p:cNvSpPr>
          <p:nvPr>
            <p:ph type="dt" sz="half" idx="10"/>
          </p:nvPr>
        </p:nvSpPr>
        <p:spPr/>
        <p:txBody>
          <a:bodyPr/>
          <a:lstStyle/>
          <a:p>
            <a:fld id="{41415E3F-2AC2-47FB-9839-073D20F8D172}" type="datetimeFigureOut">
              <a:rPr lang="en-US" smtClean="0"/>
              <a:t>10/17/2021</a:t>
            </a:fld>
            <a:endParaRPr lang="en-US"/>
          </a:p>
        </p:txBody>
      </p:sp>
      <p:sp>
        <p:nvSpPr>
          <p:cNvPr id="4" name="Footer Placeholder 3">
            <a:extLst>
              <a:ext uri="{FF2B5EF4-FFF2-40B4-BE49-F238E27FC236}">
                <a16:creationId xmlns:a16="http://schemas.microsoft.com/office/drawing/2014/main" id="{453C3E77-8F0B-45C4-BC72-ED6C0212B0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BF9402-29D5-4490-9F7E-DC90E5F0AFA9}"/>
              </a:ext>
            </a:extLst>
          </p:cNvPr>
          <p:cNvSpPr>
            <a:spLocks noGrp="1"/>
          </p:cNvSpPr>
          <p:nvPr>
            <p:ph type="sldNum" sz="quarter" idx="12"/>
          </p:nvPr>
        </p:nvSpPr>
        <p:spPr/>
        <p:txBody>
          <a:bodyPr/>
          <a:lstStyle/>
          <a:p>
            <a:fld id="{D06AF7F4-DCFB-44E9-B77D-AD837058D16A}" type="slidenum">
              <a:rPr lang="en-US" smtClean="0"/>
              <a:t>‹#›</a:t>
            </a:fld>
            <a:endParaRPr lang="en-US"/>
          </a:p>
        </p:txBody>
      </p:sp>
    </p:spTree>
    <p:extLst>
      <p:ext uri="{BB962C8B-B14F-4D97-AF65-F5344CB8AC3E}">
        <p14:creationId xmlns:p14="http://schemas.microsoft.com/office/powerpoint/2010/main" val="461795251"/>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1603F-A43E-4D5E-8952-AE6C0C42CA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E2BCDA-6E82-4FDE-8508-2DB7401428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F907AF-21AA-4064-BEE1-7B5FB948B5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86D9D3E-02D7-4B45-BD02-D0B857F0FC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2B866FC-0B13-40C2-9649-B77654A6FA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06924A-C58F-4805-8461-8D1680AF5D1E}"/>
              </a:ext>
            </a:extLst>
          </p:cNvPr>
          <p:cNvSpPr>
            <a:spLocks noGrp="1"/>
          </p:cNvSpPr>
          <p:nvPr>
            <p:ph type="dt" sz="half" idx="10"/>
          </p:nvPr>
        </p:nvSpPr>
        <p:spPr/>
        <p:txBody>
          <a:bodyPr/>
          <a:lstStyle/>
          <a:p>
            <a:fld id="{FC562575-EBAA-4940-89C3-1147907EB169}" type="datetimeFigureOut">
              <a:rPr lang="en-US" smtClean="0"/>
              <a:t>10/17/2021</a:t>
            </a:fld>
            <a:endParaRPr lang="en-US"/>
          </a:p>
        </p:txBody>
      </p:sp>
      <p:sp>
        <p:nvSpPr>
          <p:cNvPr id="8" name="Footer Placeholder 7">
            <a:extLst>
              <a:ext uri="{FF2B5EF4-FFF2-40B4-BE49-F238E27FC236}">
                <a16:creationId xmlns:a16="http://schemas.microsoft.com/office/drawing/2014/main" id="{99D07992-6C94-40C2-B56E-F5FEED03E6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FD5640-A7FA-4C64-A48F-3E543D7FF0B4}"/>
              </a:ext>
            </a:extLst>
          </p:cNvPr>
          <p:cNvSpPr>
            <a:spLocks noGrp="1"/>
          </p:cNvSpPr>
          <p:nvPr>
            <p:ph type="sldNum" sz="quarter" idx="12"/>
          </p:nvPr>
        </p:nvSpPr>
        <p:spPr/>
        <p:txBody>
          <a:bodyPr/>
          <a:lstStyle/>
          <a:p>
            <a:fld id="{6367F6C3-8973-4F5F-9445-C4CC1394014E}" type="slidenum">
              <a:rPr lang="en-US" smtClean="0"/>
              <a:t>‹#›</a:t>
            </a:fld>
            <a:endParaRPr lang="en-US"/>
          </a:p>
        </p:txBody>
      </p:sp>
    </p:spTree>
    <p:extLst>
      <p:ext uri="{BB962C8B-B14F-4D97-AF65-F5344CB8AC3E}">
        <p14:creationId xmlns:p14="http://schemas.microsoft.com/office/powerpoint/2010/main" val="4232501044"/>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0F36E-26D3-4DFD-BC93-6CE9D3707B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22967CE-4CD4-4050-948F-9081E88C7201}"/>
              </a:ext>
            </a:extLst>
          </p:cNvPr>
          <p:cNvSpPr>
            <a:spLocks noGrp="1"/>
          </p:cNvSpPr>
          <p:nvPr>
            <p:ph type="dt" sz="half" idx="10"/>
          </p:nvPr>
        </p:nvSpPr>
        <p:spPr/>
        <p:txBody>
          <a:bodyPr/>
          <a:lstStyle/>
          <a:p>
            <a:fld id="{FC562575-EBAA-4940-89C3-1147907EB169}" type="datetimeFigureOut">
              <a:rPr lang="en-US" smtClean="0"/>
              <a:t>10/17/2021</a:t>
            </a:fld>
            <a:endParaRPr lang="en-US"/>
          </a:p>
        </p:txBody>
      </p:sp>
      <p:sp>
        <p:nvSpPr>
          <p:cNvPr id="4" name="Footer Placeholder 3">
            <a:extLst>
              <a:ext uri="{FF2B5EF4-FFF2-40B4-BE49-F238E27FC236}">
                <a16:creationId xmlns:a16="http://schemas.microsoft.com/office/drawing/2014/main" id="{59478BE6-B0E9-4D05-B9A6-31AAA6DF8E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B98B42-DEBC-45C0-B373-45B1D1563675}"/>
              </a:ext>
            </a:extLst>
          </p:cNvPr>
          <p:cNvSpPr>
            <a:spLocks noGrp="1"/>
          </p:cNvSpPr>
          <p:nvPr>
            <p:ph type="sldNum" sz="quarter" idx="12"/>
          </p:nvPr>
        </p:nvSpPr>
        <p:spPr/>
        <p:txBody>
          <a:bodyPr/>
          <a:lstStyle/>
          <a:p>
            <a:fld id="{6367F6C3-8973-4F5F-9445-C4CC1394014E}" type="slidenum">
              <a:rPr lang="en-US" smtClean="0"/>
              <a:t>‹#›</a:t>
            </a:fld>
            <a:endParaRPr lang="en-US"/>
          </a:p>
        </p:txBody>
      </p:sp>
    </p:spTree>
    <p:extLst>
      <p:ext uri="{BB962C8B-B14F-4D97-AF65-F5344CB8AC3E}">
        <p14:creationId xmlns:p14="http://schemas.microsoft.com/office/powerpoint/2010/main" val="1516730342"/>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4E5A81-3996-4313-BC7E-B5478DAA909D}"/>
              </a:ext>
            </a:extLst>
          </p:cNvPr>
          <p:cNvSpPr>
            <a:spLocks noGrp="1"/>
          </p:cNvSpPr>
          <p:nvPr>
            <p:ph type="dt" sz="half" idx="10"/>
          </p:nvPr>
        </p:nvSpPr>
        <p:spPr/>
        <p:txBody>
          <a:bodyPr/>
          <a:lstStyle/>
          <a:p>
            <a:fld id="{FC562575-EBAA-4940-89C3-1147907EB169}" type="datetimeFigureOut">
              <a:rPr lang="en-US" smtClean="0"/>
              <a:t>10/17/2021</a:t>
            </a:fld>
            <a:endParaRPr lang="en-US"/>
          </a:p>
        </p:txBody>
      </p:sp>
      <p:sp>
        <p:nvSpPr>
          <p:cNvPr id="3" name="Footer Placeholder 2">
            <a:extLst>
              <a:ext uri="{FF2B5EF4-FFF2-40B4-BE49-F238E27FC236}">
                <a16:creationId xmlns:a16="http://schemas.microsoft.com/office/drawing/2014/main" id="{932AE547-E589-48E0-A6A4-19DD58F3D3D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EDCF7A-1F61-43D1-A953-273050B4025C}"/>
              </a:ext>
            </a:extLst>
          </p:cNvPr>
          <p:cNvSpPr>
            <a:spLocks noGrp="1"/>
          </p:cNvSpPr>
          <p:nvPr>
            <p:ph type="sldNum" sz="quarter" idx="12"/>
          </p:nvPr>
        </p:nvSpPr>
        <p:spPr/>
        <p:txBody>
          <a:bodyPr/>
          <a:lstStyle/>
          <a:p>
            <a:fld id="{6367F6C3-8973-4F5F-9445-C4CC1394014E}" type="slidenum">
              <a:rPr lang="en-US" smtClean="0"/>
              <a:t>‹#›</a:t>
            </a:fld>
            <a:endParaRPr lang="en-US"/>
          </a:p>
        </p:txBody>
      </p:sp>
    </p:spTree>
    <p:extLst>
      <p:ext uri="{BB962C8B-B14F-4D97-AF65-F5344CB8AC3E}">
        <p14:creationId xmlns:p14="http://schemas.microsoft.com/office/powerpoint/2010/main" val="698963482"/>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E0623-D14D-4683-A513-5B29E5A515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401F31-5008-4540-AC34-BC46E4CE42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60B15C-E1D1-4F7B-8CCE-4343B1CD78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030EFD-52C6-40E6-BB1F-12B84CD861C0}"/>
              </a:ext>
            </a:extLst>
          </p:cNvPr>
          <p:cNvSpPr>
            <a:spLocks noGrp="1"/>
          </p:cNvSpPr>
          <p:nvPr>
            <p:ph type="dt" sz="half" idx="10"/>
          </p:nvPr>
        </p:nvSpPr>
        <p:spPr/>
        <p:txBody>
          <a:bodyPr/>
          <a:lstStyle/>
          <a:p>
            <a:fld id="{FC562575-EBAA-4940-89C3-1147907EB169}" type="datetimeFigureOut">
              <a:rPr lang="en-US" smtClean="0"/>
              <a:t>10/17/2021</a:t>
            </a:fld>
            <a:endParaRPr lang="en-US"/>
          </a:p>
        </p:txBody>
      </p:sp>
      <p:sp>
        <p:nvSpPr>
          <p:cNvPr id="6" name="Footer Placeholder 5">
            <a:extLst>
              <a:ext uri="{FF2B5EF4-FFF2-40B4-BE49-F238E27FC236}">
                <a16:creationId xmlns:a16="http://schemas.microsoft.com/office/drawing/2014/main" id="{5EB18251-4FFA-4D1E-99B2-55DD185297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1C7736-EAB8-49E9-A78D-1F758B20BB9A}"/>
              </a:ext>
            </a:extLst>
          </p:cNvPr>
          <p:cNvSpPr>
            <a:spLocks noGrp="1"/>
          </p:cNvSpPr>
          <p:nvPr>
            <p:ph type="sldNum" sz="quarter" idx="12"/>
          </p:nvPr>
        </p:nvSpPr>
        <p:spPr/>
        <p:txBody>
          <a:bodyPr/>
          <a:lstStyle/>
          <a:p>
            <a:fld id="{6367F6C3-8973-4F5F-9445-C4CC1394014E}" type="slidenum">
              <a:rPr lang="en-US" smtClean="0"/>
              <a:t>‹#›</a:t>
            </a:fld>
            <a:endParaRPr lang="en-US"/>
          </a:p>
        </p:txBody>
      </p:sp>
    </p:spTree>
    <p:extLst>
      <p:ext uri="{BB962C8B-B14F-4D97-AF65-F5344CB8AC3E}">
        <p14:creationId xmlns:p14="http://schemas.microsoft.com/office/powerpoint/2010/main" val="1933741307"/>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ECD67-8532-41E4-9230-72ECFA054F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0CF77F2-9F80-41A6-A5A1-65B8AD1ECB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918811A-0A13-4002-8BCD-85ACA85132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60F52E-3293-46D3-BAF5-4A734A451ED8}"/>
              </a:ext>
            </a:extLst>
          </p:cNvPr>
          <p:cNvSpPr>
            <a:spLocks noGrp="1"/>
          </p:cNvSpPr>
          <p:nvPr>
            <p:ph type="dt" sz="half" idx="10"/>
          </p:nvPr>
        </p:nvSpPr>
        <p:spPr/>
        <p:txBody>
          <a:bodyPr/>
          <a:lstStyle/>
          <a:p>
            <a:fld id="{FC562575-EBAA-4940-89C3-1147907EB169}" type="datetimeFigureOut">
              <a:rPr lang="en-US" smtClean="0"/>
              <a:t>10/17/2021</a:t>
            </a:fld>
            <a:endParaRPr lang="en-US"/>
          </a:p>
        </p:txBody>
      </p:sp>
      <p:sp>
        <p:nvSpPr>
          <p:cNvPr id="6" name="Footer Placeholder 5">
            <a:extLst>
              <a:ext uri="{FF2B5EF4-FFF2-40B4-BE49-F238E27FC236}">
                <a16:creationId xmlns:a16="http://schemas.microsoft.com/office/drawing/2014/main" id="{013C2B32-F4FA-49D4-B4FF-B6DE619635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097C50-AE78-4EA5-9DDA-9BC4966CA183}"/>
              </a:ext>
            </a:extLst>
          </p:cNvPr>
          <p:cNvSpPr>
            <a:spLocks noGrp="1"/>
          </p:cNvSpPr>
          <p:nvPr>
            <p:ph type="sldNum" sz="quarter" idx="12"/>
          </p:nvPr>
        </p:nvSpPr>
        <p:spPr/>
        <p:txBody>
          <a:bodyPr/>
          <a:lstStyle/>
          <a:p>
            <a:fld id="{6367F6C3-8973-4F5F-9445-C4CC1394014E}" type="slidenum">
              <a:rPr lang="en-US" smtClean="0"/>
              <a:t>‹#›</a:t>
            </a:fld>
            <a:endParaRPr lang="en-US"/>
          </a:p>
        </p:txBody>
      </p:sp>
    </p:spTree>
    <p:extLst>
      <p:ext uri="{BB962C8B-B14F-4D97-AF65-F5344CB8AC3E}">
        <p14:creationId xmlns:p14="http://schemas.microsoft.com/office/powerpoint/2010/main" val="4216231417"/>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2BE33-AB94-4C19-9634-659D5E7450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AB8BF2-FAC4-42F0-A065-EA223F7E67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7BEC29-FEB1-4CCF-BC82-D200EC389A95}"/>
              </a:ext>
            </a:extLst>
          </p:cNvPr>
          <p:cNvSpPr>
            <a:spLocks noGrp="1"/>
          </p:cNvSpPr>
          <p:nvPr>
            <p:ph type="dt" sz="half" idx="10"/>
          </p:nvPr>
        </p:nvSpPr>
        <p:spPr/>
        <p:txBody>
          <a:bodyPr/>
          <a:lstStyle/>
          <a:p>
            <a:fld id="{FC562575-EBAA-4940-89C3-1147907EB169}" type="datetimeFigureOut">
              <a:rPr lang="en-US" smtClean="0"/>
              <a:t>10/17/2021</a:t>
            </a:fld>
            <a:endParaRPr lang="en-US"/>
          </a:p>
        </p:txBody>
      </p:sp>
      <p:sp>
        <p:nvSpPr>
          <p:cNvPr id="5" name="Footer Placeholder 4">
            <a:extLst>
              <a:ext uri="{FF2B5EF4-FFF2-40B4-BE49-F238E27FC236}">
                <a16:creationId xmlns:a16="http://schemas.microsoft.com/office/drawing/2014/main" id="{B4C6982A-23C8-49F1-9875-3F598FAA5A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E9246A-8D65-452B-9463-AC0F63CF987E}"/>
              </a:ext>
            </a:extLst>
          </p:cNvPr>
          <p:cNvSpPr>
            <a:spLocks noGrp="1"/>
          </p:cNvSpPr>
          <p:nvPr>
            <p:ph type="sldNum" sz="quarter" idx="12"/>
          </p:nvPr>
        </p:nvSpPr>
        <p:spPr/>
        <p:txBody>
          <a:bodyPr/>
          <a:lstStyle/>
          <a:p>
            <a:fld id="{6367F6C3-8973-4F5F-9445-C4CC1394014E}" type="slidenum">
              <a:rPr lang="en-US" smtClean="0"/>
              <a:t>‹#›</a:t>
            </a:fld>
            <a:endParaRPr lang="en-US"/>
          </a:p>
        </p:txBody>
      </p:sp>
    </p:spTree>
    <p:extLst>
      <p:ext uri="{BB962C8B-B14F-4D97-AF65-F5344CB8AC3E}">
        <p14:creationId xmlns:p14="http://schemas.microsoft.com/office/powerpoint/2010/main" val="4005803015"/>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56966A-E1BA-489F-864E-01E2DBD47E0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FE23F7-C26C-4303-9564-39A70CEFA8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730B0A-3B40-4FE5-8100-3C38D552A9AF}"/>
              </a:ext>
            </a:extLst>
          </p:cNvPr>
          <p:cNvSpPr>
            <a:spLocks noGrp="1"/>
          </p:cNvSpPr>
          <p:nvPr>
            <p:ph type="dt" sz="half" idx="10"/>
          </p:nvPr>
        </p:nvSpPr>
        <p:spPr/>
        <p:txBody>
          <a:bodyPr/>
          <a:lstStyle/>
          <a:p>
            <a:fld id="{FC562575-EBAA-4940-89C3-1147907EB169}" type="datetimeFigureOut">
              <a:rPr lang="en-US" smtClean="0"/>
              <a:t>10/17/2021</a:t>
            </a:fld>
            <a:endParaRPr lang="en-US"/>
          </a:p>
        </p:txBody>
      </p:sp>
      <p:sp>
        <p:nvSpPr>
          <p:cNvPr id="5" name="Footer Placeholder 4">
            <a:extLst>
              <a:ext uri="{FF2B5EF4-FFF2-40B4-BE49-F238E27FC236}">
                <a16:creationId xmlns:a16="http://schemas.microsoft.com/office/drawing/2014/main" id="{A757DAB7-B6B9-4AA7-B86A-F7D88026B1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365575-22AF-410E-99F4-BDCC9BB044E8}"/>
              </a:ext>
            </a:extLst>
          </p:cNvPr>
          <p:cNvSpPr>
            <a:spLocks noGrp="1"/>
          </p:cNvSpPr>
          <p:nvPr>
            <p:ph type="sldNum" sz="quarter" idx="12"/>
          </p:nvPr>
        </p:nvSpPr>
        <p:spPr/>
        <p:txBody>
          <a:bodyPr/>
          <a:lstStyle/>
          <a:p>
            <a:fld id="{6367F6C3-8973-4F5F-9445-C4CC1394014E}" type="slidenum">
              <a:rPr lang="en-US" smtClean="0"/>
              <a:t>‹#›</a:t>
            </a:fld>
            <a:endParaRPr lang="en-US"/>
          </a:p>
        </p:txBody>
      </p:sp>
    </p:spTree>
    <p:extLst>
      <p:ext uri="{BB962C8B-B14F-4D97-AF65-F5344CB8AC3E}">
        <p14:creationId xmlns:p14="http://schemas.microsoft.com/office/powerpoint/2010/main" val="3907510434"/>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FE7F61C-F955-4E37-B2EE-E430BD168A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732198227"/>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2A1B0-389D-4116-A4D4-D1295A67EB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146C6A-F62D-4EBA-93DD-A0757534DB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E960F2-9552-49C1-B06C-4928B0A0C43B}"/>
              </a:ext>
            </a:extLst>
          </p:cNvPr>
          <p:cNvSpPr>
            <a:spLocks noGrp="1"/>
          </p:cNvSpPr>
          <p:nvPr>
            <p:ph type="dt" sz="half" idx="10"/>
          </p:nvPr>
        </p:nvSpPr>
        <p:spPr/>
        <p:txBody>
          <a:bodyPr/>
          <a:lstStyle/>
          <a:p>
            <a:fld id="{E2EE486E-3895-4A48-B3C0-AE1E194A9B14}" type="datetimeFigureOut">
              <a:rPr lang="en-US" smtClean="0"/>
              <a:t>10/17/2021</a:t>
            </a:fld>
            <a:endParaRPr lang="en-US"/>
          </a:p>
        </p:txBody>
      </p:sp>
      <p:sp>
        <p:nvSpPr>
          <p:cNvPr id="5" name="Footer Placeholder 4">
            <a:extLst>
              <a:ext uri="{FF2B5EF4-FFF2-40B4-BE49-F238E27FC236}">
                <a16:creationId xmlns:a16="http://schemas.microsoft.com/office/drawing/2014/main" id="{379BC901-375F-4CE5-9484-060A79289E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ACF439-80EC-435B-A78F-D90138B56C45}"/>
              </a:ext>
            </a:extLst>
          </p:cNvPr>
          <p:cNvSpPr>
            <a:spLocks noGrp="1"/>
          </p:cNvSpPr>
          <p:nvPr>
            <p:ph type="sldNum" sz="quarter" idx="12"/>
          </p:nvPr>
        </p:nvSpPr>
        <p:spPr/>
        <p:txBody>
          <a:bodyPr/>
          <a:lstStyle/>
          <a:p>
            <a:fld id="{58ABA26E-197B-4E94-A018-3B8DD2713BCD}" type="slidenum">
              <a:rPr lang="en-US" smtClean="0"/>
              <a:t>‹#›</a:t>
            </a:fld>
            <a:endParaRPr lang="en-US"/>
          </a:p>
        </p:txBody>
      </p:sp>
    </p:spTree>
    <p:extLst>
      <p:ext uri="{BB962C8B-B14F-4D97-AF65-F5344CB8AC3E}">
        <p14:creationId xmlns:p14="http://schemas.microsoft.com/office/powerpoint/2010/main" val="2413385807"/>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B54A8-4F51-4A91-AF5C-AAB346AD41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1A438FB-280F-4DCA-BF8A-D7C427C4AA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E7D038-F2DE-42B1-BC9D-ADB267E52232}"/>
              </a:ext>
            </a:extLst>
          </p:cNvPr>
          <p:cNvSpPr>
            <a:spLocks noGrp="1"/>
          </p:cNvSpPr>
          <p:nvPr>
            <p:ph type="dt" sz="half" idx="10"/>
          </p:nvPr>
        </p:nvSpPr>
        <p:spPr/>
        <p:txBody>
          <a:bodyPr/>
          <a:lstStyle/>
          <a:p>
            <a:fld id="{E2EE486E-3895-4A48-B3C0-AE1E194A9B14}" type="datetimeFigureOut">
              <a:rPr lang="en-US" smtClean="0"/>
              <a:t>10/17/2021</a:t>
            </a:fld>
            <a:endParaRPr lang="en-US"/>
          </a:p>
        </p:txBody>
      </p:sp>
      <p:sp>
        <p:nvSpPr>
          <p:cNvPr id="5" name="Footer Placeholder 4">
            <a:extLst>
              <a:ext uri="{FF2B5EF4-FFF2-40B4-BE49-F238E27FC236}">
                <a16:creationId xmlns:a16="http://schemas.microsoft.com/office/drawing/2014/main" id="{7375A731-D8A6-45ED-847F-84D9893CA2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D79536-5460-4ED1-95FF-E59D76C721C0}"/>
              </a:ext>
            </a:extLst>
          </p:cNvPr>
          <p:cNvSpPr>
            <a:spLocks noGrp="1"/>
          </p:cNvSpPr>
          <p:nvPr>
            <p:ph type="sldNum" sz="quarter" idx="12"/>
          </p:nvPr>
        </p:nvSpPr>
        <p:spPr/>
        <p:txBody>
          <a:bodyPr/>
          <a:lstStyle/>
          <a:p>
            <a:fld id="{58ABA26E-197B-4E94-A018-3B8DD2713BCD}" type="slidenum">
              <a:rPr lang="en-US" smtClean="0"/>
              <a:t>‹#›</a:t>
            </a:fld>
            <a:endParaRPr lang="en-US"/>
          </a:p>
        </p:txBody>
      </p:sp>
    </p:spTree>
    <p:extLst>
      <p:ext uri="{BB962C8B-B14F-4D97-AF65-F5344CB8AC3E}">
        <p14:creationId xmlns:p14="http://schemas.microsoft.com/office/powerpoint/2010/main" val="3598862780"/>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684019-D53F-408E-9D54-E66BA3397D8E}"/>
              </a:ext>
            </a:extLst>
          </p:cNvPr>
          <p:cNvSpPr>
            <a:spLocks noGrp="1"/>
          </p:cNvSpPr>
          <p:nvPr>
            <p:ph type="dt" sz="half" idx="10"/>
          </p:nvPr>
        </p:nvSpPr>
        <p:spPr/>
        <p:txBody>
          <a:bodyPr/>
          <a:lstStyle/>
          <a:p>
            <a:fld id="{41415E3F-2AC2-47FB-9839-073D20F8D172}" type="datetimeFigureOut">
              <a:rPr lang="en-US" smtClean="0"/>
              <a:t>10/17/2021</a:t>
            </a:fld>
            <a:endParaRPr lang="en-US"/>
          </a:p>
        </p:txBody>
      </p:sp>
      <p:sp>
        <p:nvSpPr>
          <p:cNvPr id="3" name="Footer Placeholder 2">
            <a:extLst>
              <a:ext uri="{FF2B5EF4-FFF2-40B4-BE49-F238E27FC236}">
                <a16:creationId xmlns:a16="http://schemas.microsoft.com/office/drawing/2014/main" id="{61C84174-DC53-4389-9122-D00AB533969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757A58-9143-4BCB-AD08-FC3BAE09E23A}"/>
              </a:ext>
            </a:extLst>
          </p:cNvPr>
          <p:cNvSpPr>
            <a:spLocks noGrp="1"/>
          </p:cNvSpPr>
          <p:nvPr>
            <p:ph type="sldNum" sz="quarter" idx="12"/>
          </p:nvPr>
        </p:nvSpPr>
        <p:spPr/>
        <p:txBody>
          <a:bodyPr/>
          <a:lstStyle/>
          <a:p>
            <a:fld id="{D06AF7F4-DCFB-44E9-B77D-AD837058D16A}" type="slidenum">
              <a:rPr lang="en-US" smtClean="0"/>
              <a:t>‹#›</a:t>
            </a:fld>
            <a:endParaRPr lang="en-US"/>
          </a:p>
        </p:txBody>
      </p:sp>
    </p:spTree>
    <p:extLst>
      <p:ext uri="{BB962C8B-B14F-4D97-AF65-F5344CB8AC3E}">
        <p14:creationId xmlns:p14="http://schemas.microsoft.com/office/powerpoint/2010/main" val="2054201844"/>
      </p:ext>
    </p:extLst>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F0C28-E266-45AF-940E-CB8022496D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F036B9-06D2-472C-9183-5703FEA090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456227-C507-4F3E-9EFD-AAB61DA4EA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AB43E7-C360-47A2-8F21-7468F638FDBA}"/>
              </a:ext>
            </a:extLst>
          </p:cNvPr>
          <p:cNvSpPr>
            <a:spLocks noGrp="1"/>
          </p:cNvSpPr>
          <p:nvPr>
            <p:ph type="dt" sz="half" idx="10"/>
          </p:nvPr>
        </p:nvSpPr>
        <p:spPr/>
        <p:txBody>
          <a:bodyPr/>
          <a:lstStyle/>
          <a:p>
            <a:fld id="{E2EE486E-3895-4A48-B3C0-AE1E194A9B14}" type="datetimeFigureOut">
              <a:rPr lang="en-US" smtClean="0"/>
              <a:t>10/17/2021</a:t>
            </a:fld>
            <a:endParaRPr lang="en-US"/>
          </a:p>
        </p:txBody>
      </p:sp>
      <p:sp>
        <p:nvSpPr>
          <p:cNvPr id="6" name="Footer Placeholder 5">
            <a:extLst>
              <a:ext uri="{FF2B5EF4-FFF2-40B4-BE49-F238E27FC236}">
                <a16:creationId xmlns:a16="http://schemas.microsoft.com/office/drawing/2014/main" id="{8390B530-6541-42C0-8E02-A3782D15EF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C67021-197C-492A-8487-5A287C73F9CA}"/>
              </a:ext>
            </a:extLst>
          </p:cNvPr>
          <p:cNvSpPr>
            <a:spLocks noGrp="1"/>
          </p:cNvSpPr>
          <p:nvPr>
            <p:ph type="sldNum" sz="quarter" idx="12"/>
          </p:nvPr>
        </p:nvSpPr>
        <p:spPr/>
        <p:txBody>
          <a:bodyPr/>
          <a:lstStyle/>
          <a:p>
            <a:fld id="{58ABA26E-197B-4E94-A018-3B8DD2713BCD}" type="slidenum">
              <a:rPr lang="en-US" smtClean="0"/>
              <a:t>‹#›</a:t>
            </a:fld>
            <a:endParaRPr lang="en-US"/>
          </a:p>
        </p:txBody>
      </p:sp>
    </p:spTree>
    <p:extLst>
      <p:ext uri="{BB962C8B-B14F-4D97-AF65-F5344CB8AC3E}">
        <p14:creationId xmlns:p14="http://schemas.microsoft.com/office/powerpoint/2010/main" val="1525927147"/>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D4164-CCBB-443D-B570-B880B5D025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9235A7B-AC54-4621-818E-591DB7345D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192B31-D333-42A0-8DCA-535A802922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C5C48CC-92D3-46C2-8033-1311A9850B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7714F4-FDAE-4828-95C0-A2553D81D3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71CE94-4634-4CD4-93EE-1321BD961872}"/>
              </a:ext>
            </a:extLst>
          </p:cNvPr>
          <p:cNvSpPr>
            <a:spLocks noGrp="1"/>
          </p:cNvSpPr>
          <p:nvPr>
            <p:ph type="dt" sz="half" idx="10"/>
          </p:nvPr>
        </p:nvSpPr>
        <p:spPr/>
        <p:txBody>
          <a:bodyPr/>
          <a:lstStyle/>
          <a:p>
            <a:fld id="{E2EE486E-3895-4A48-B3C0-AE1E194A9B14}" type="datetimeFigureOut">
              <a:rPr lang="en-US" smtClean="0"/>
              <a:t>10/17/2021</a:t>
            </a:fld>
            <a:endParaRPr lang="en-US"/>
          </a:p>
        </p:txBody>
      </p:sp>
      <p:sp>
        <p:nvSpPr>
          <p:cNvPr id="8" name="Footer Placeholder 7">
            <a:extLst>
              <a:ext uri="{FF2B5EF4-FFF2-40B4-BE49-F238E27FC236}">
                <a16:creationId xmlns:a16="http://schemas.microsoft.com/office/drawing/2014/main" id="{FF06DA76-8278-43E4-8C9F-EB5D73C752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8A0E3F-EAD8-4F71-A9B7-AE7AE083A48F}"/>
              </a:ext>
            </a:extLst>
          </p:cNvPr>
          <p:cNvSpPr>
            <a:spLocks noGrp="1"/>
          </p:cNvSpPr>
          <p:nvPr>
            <p:ph type="sldNum" sz="quarter" idx="12"/>
          </p:nvPr>
        </p:nvSpPr>
        <p:spPr/>
        <p:txBody>
          <a:bodyPr/>
          <a:lstStyle/>
          <a:p>
            <a:fld id="{58ABA26E-197B-4E94-A018-3B8DD2713BCD}" type="slidenum">
              <a:rPr lang="en-US" smtClean="0"/>
              <a:t>‹#›</a:t>
            </a:fld>
            <a:endParaRPr lang="en-US"/>
          </a:p>
        </p:txBody>
      </p:sp>
    </p:spTree>
    <p:extLst>
      <p:ext uri="{BB962C8B-B14F-4D97-AF65-F5344CB8AC3E}">
        <p14:creationId xmlns:p14="http://schemas.microsoft.com/office/powerpoint/2010/main" val="2959820329"/>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5B669-ABCD-400E-9737-BE777F7C93D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69FE688-58D0-46BA-9E53-D3481BAA6397}"/>
              </a:ext>
            </a:extLst>
          </p:cNvPr>
          <p:cNvSpPr>
            <a:spLocks noGrp="1"/>
          </p:cNvSpPr>
          <p:nvPr>
            <p:ph type="dt" sz="half" idx="10"/>
          </p:nvPr>
        </p:nvSpPr>
        <p:spPr/>
        <p:txBody>
          <a:bodyPr/>
          <a:lstStyle/>
          <a:p>
            <a:fld id="{E2EE486E-3895-4A48-B3C0-AE1E194A9B14}" type="datetimeFigureOut">
              <a:rPr lang="en-US" smtClean="0"/>
              <a:t>10/17/2021</a:t>
            </a:fld>
            <a:endParaRPr lang="en-US"/>
          </a:p>
        </p:txBody>
      </p:sp>
      <p:sp>
        <p:nvSpPr>
          <p:cNvPr id="4" name="Footer Placeholder 3">
            <a:extLst>
              <a:ext uri="{FF2B5EF4-FFF2-40B4-BE49-F238E27FC236}">
                <a16:creationId xmlns:a16="http://schemas.microsoft.com/office/drawing/2014/main" id="{2E325808-C70F-42BB-B38B-636D9C33CC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57FC1E-605A-4071-9797-44627CFDB819}"/>
              </a:ext>
            </a:extLst>
          </p:cNvPr>
          <p:cNvSpPr>
            <a:spLocks noGrp="1"/>
          </p:cNvSpPr>
          <p:nvPr>
            <p:ph type="sldNum" sz="quarter" idx="12"/>
          </p:nvPr>
        </p:nvSpPr>
        <p:spPr/>
        <p:txBody>
          <a:bodyPr/>
          <a:lstStyle/>
          <a:p>
            <a:fld id="{58ABA26E-197B-4E94-A018-3B8DD2713BCD}" type="slidenum">
              <a:rPr lang="en-US" smtClean="0"/>
              <a:t>‹#›</a:t>
            </a:fld>
            <a:endParaRPr lang="en-US"/>
          </a:p>
        </p:txBody>
      </p:sp>
    </p:spTree>
    <p:extLst>
      <p:ext uri="{BB962C8B-B14F-4D97-AF65-F5344CB8AC3E}">
        <p14:creationId xmlns:p14="http://schemas.microsoft.com/office/powerpoint/2010/main" val="407851480"/>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4C8A1F-DB87-45EF-8D9F-D7F392CD98FC}"/>
              </a:ext>
            </a:extLst>
          </p:cNvPr>
          <p:cNvSpPr>
            <a:spLocks noGrp="1"/>
          </p:cNvSpPr>
          <p:nvPr>
            <p:ph type="dt" sz="half" idx="10"/>
          </p:nvPr>
        </p:nvSpPr>
        <p:spPr/>
        <p:txBody>
          <a:bodyPr/>
          <a:lstStyle/>
          <a:p>
            <a:fld id="{E2EE486E-3895-4A48-B3C0-AE1E194A9B14}" type="datetimeFigureOut">
              <a:rPr lang="en-US" smtClean="0"/>
              <a:t>10/17/2021</a:t>
            </a:fld>
            <a:endParaRPr lang="en-US"/>
          </a:p>
        </p:txBody>
      </p:sp>
      <p:sp>
        <p:nvSpPr>
          <p:cNvPr id="3" name="Footer Placeholder 2">
            <a:extLst>
              <a:ext uri="{FF2B5EF4-FFF2-40B4-BE49-F238E27FC236}">
                <a16:creationId xmlns:a16="http://schemas.microsoft.com/office/drawing/2014/main" id="{F8F2CE8F-ECCF-46AF-97DD-CDD78627FAD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465EC59-DE63-4573-9D34-A7C9E0E41975}"/>
              </a:ext>
            </a:extLst>
          </p:cNvPr>
          <p:cNvSpPr>
            <a:spLocks noGrp="1"/>
          </p:cNvSpPr>
          <p:nvPr>
            <p:ph type="sldNum" sz="quarter" idx="12"/>
          </p:nvPr>
        </p:nvSpPr>
        <p:spPr/>
        <p:txBody>
          <a:bodyPr/>
          <a:lstStyle/>
          <a:p>
            <a:fld id="{58ABA26E-197B-4E94-A018-3B8DD2713BCD}" type="slidenum">
              <a:rPr lang="en-US" smtClean="0"/>
              <a:t>‹#›</a:t>
            </a:fld>
            <a:endParaRPr lang="en-US"/>
          </a:p>
        </p:txBody>
      </p:sp>
    </p:spTree>
    <p:extLst>
      <p:ext uri="{BB962C8B-B14F-4D97-AF65-F5344CB8AC3E}">
        <p14:creationId xmlns:p14="http://schemas.microsoft.com/office/powerpoint/2010/main" val="4227470740"/>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0CEF-2A98-45F3-825F-A805487D7E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338321-5F29-414D-B6E4-34D1687A6A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5802569-7598-4B77-BC4D-87FBB8C697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322797-9830-4A27-A027-DB24D9662867}"/>
              </a:ext>
            </a:extLst>
          </p:cNvPr>
          <p:cNvSpPr>
            <a:spLocks noGrp="1"/>
          </p:cNvSpPr>
          <p:nvPr>
            <p:ph type="dt" sz="half" idx="10"/>
          </p:nvPr>
        </p:nvSpPr>
        <p:spPr/>
        <p:txBody>
          <a:bodyPr/>
          <a:lstStyle/>
          <a:p>
            <a:fld id="{E2EE486E-3895-4A48-B3C0-AE1E194A9B14}" type="datetimeFigureOut">
              <a:rPr lang="en-US" smtClean="0"/>
              <a:t>10/17/2021</a:t>
            </a:fld>
            <a:endParaRPr lang="en-US"/>
          </a:p>
        </p:txBody>
      </p:sp>
      <p:sp>
        <p:nvSpPr>
          <p:cNvPr id="6" name="Footer Placeholder 5">
            <a:extLst>
              <a:ext uri="{FF2B5EF4-FFF2-40B4-BE49-F238E27FC236}">
                <a16:creationId xmlns:a16="http://schemas.microsoft.com/office/drawing/2014/main" id="{53335239-B8E2-481E-8BE0-911765C08E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45AA7D-1202-4184-8D9E-D4057181492F}"/>
              </a:ext>
            </a:extLst>
          </p:cNvPr>
          <p:cNvSpPr>
            <a:spLocks noGrp="1"/>
          </p:cNvSpPr>
          <p:nvPr>
            <p:ph type="sldNum" sz="quarter" idx="12"/>
          </p:nvPr>
        </p:nvSpPr>
        <p:spPr/>
        <p:txBody>
          <a:bodyPr/>
          <a:lstStyle/>
          <a:p>
            <a:fld id="{58ABA26E-197B-4E94-A018-3B8DD2713BCD}" type="slidenum">
              <a:rPr lang="en-US" smtClean="0"/>
              <a:t>‹#›</a:t>
            </a:fld>
            <a:endParaRPr lang="en-US"/>
          </a:p>
        </p:txBody>
      </p:sp>
    </p:spTree>
    <p:extLst>
      <p:ext uri="{BB962C8B-B14F-4D97-AF65-F5344CB8AC3E}">
        <p14:creationId xmlns:p14="http://schemas.microsoft.com/office/powerpoint/2010/main" val="2999382634"/>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94ACD-4F0E-4C32-BB14-50C8CBC25E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25FF19-F74B-4D03-AC59-54CAE85A92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95B4127-5FE4-4F4E-A1D7-018B174605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E17847-9967-4581-98A7-447CF19B7576}"/>
              </a:ext>
            </a:extLst>
          </p:cNvPr>
          <p:cNvSpPr>
            <a:spLocks noGrp="1"/>
          </p:cNvSpPr>
          <p:nvPr>
            <p:ph type="dt" sz="half" idx="10"/>
          </p:nvPr>
        </p:nvSpPr>
        <p:spPr/>
        <p:txBody>
          <a:bodyPr/>
          <a:lstStyle/>
          <a:p>
            <a:fld id="{E2EE486E-3895-4A48-B3C0-AE1E194A9B14}" type="datetimeFigureOut">
              <a:rPr lang="en-US" smtClean="0"/>
              <a:t>10/17/2021</a:t>
            </a:fld>
            <a:endParaRPr lang="en-US"/>
          </a:p>
        </p:txBody>
      </p:sp>
      <p:sp>
        <p:nvSpPr>
          <p:cNvPr id="6" name="Footer Placeholder 5">
            <a:extLst>
              <a:ext uri="{FF2B5EF4-FFF2-40B4-BE49-F238E27FC236}">
                <a16:creationId xmlns:a16="http://schemas.microsoft.com/office/drawing/2014/main" id="{2653D48B-2F49-401A-A5EC-AFFA3610F0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6A319B-FF8A-4149-B546-7590C17058CE}"/>
              </a:ext>
            </a:extLst>
          </p:cNvPr>
          <p:cNvSpPr>
            <a:spLocks noGrp="1"/>
          </p:cNvSpPr>
          <p:nvPr>
            <p:ph type="sldNum" sz="quarter" idx="12"/>
          </p:nvPr>
        </p:nvSpPr>
        <p:spPr/>
        <p:txBody>
          <a:bodyPr/>
          <a:lstStyle/>
          <a:p>
            <a:fld id="{58ABA26E-197B-4E94-A018-3B8DD2713BCD}" type="slidenum">
              <a:rPr lang="en-US" smtClean="0"/>
              <a:t>‹#›</a:t>
            </a:fld>
            <a:endParaRPr lang="en-US"/>
          </a:p>
        </p:txBody>
      </p:sp>
    </p:spTree>
    <p:extLst>
      <p:ext uri="{BB962C8B-B14F-4D97-AF65-F5344CB8AC3E}">
        <p14:creationId xmlns:p14="http://schemas.microsoft.com/office/powerpoint/2010/main" val="1685863335"/>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B2389-93AC-47A9-88CD-0B778B9EF0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8BCFA0-C520-470F-973E-B7A9D2443F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73E5CA-E520-4C79-892C-C762BD9B6AEC}"/>
              </a:ext>
            </a:extLst>
          </p:cNvPr>
          <p:cNvSpPr>
            <a:spLocks noGrp="1"/>
          </p:cNvSpPr>
          <p:nvPr>
            <p:ph type="dt" sz="half" idx="10"/>
          </p:nvPr>
        </p:nvSpPr>
        <p:spPr/>
        <p:txBody>
          <a:bodyPr/>
          <a:lstStyle/>
          <a:p>
            <a:fld id="{E2EE486E-3895-4A48-B3C0-AE1E194A9B14}" type="datetimeFigureOut">
              <a:rPr lang="en-US" smtClean="0"/>
              <a:t>10/17/2021</a:t>
            </a:fld>
            <a:endParaRPr lang="en-US"/>
          </a:p>
        </p:txBody>
      </p:sp>
      <p:sp>
        <p:nvSpPr>
          <p:cNvPr id="5" name="Footer Placeholder 4">
            <a:extLst>
              <a:ext uri="{FF2B5EF4-FFF2-40B4-BE49-F238E27FC236}">
                <a16:creationId xmlns:a16="http://schemas.microsoft.com/office/drawing/2014/main" id="{1A8DAD54-222F-4FB0-8690-48D74506A9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0C5A5F-212F-40ED-A0D1-004AAA836E8D}"/>
              </a:ext>
            </a:extLst>
          </p:cNvPr>
          <p:cNvSpPr>
            <a:spLocks noGrp="1"/>
          </p:cNvSpPr>
          <p:nvPr>
            <p:ph type="sldNum" sz="quarter" idx="12"/>
          </p:nvPr>
        </p:nvSpPr>
        <p:spPr/>
        <p:txBody>
          <a:bodyPr/>
          <a:lstStyle/>
          <a:p>
            <a:fld id="{58ABA26E-197B-4E94-A018-3B8DD2713BCD}" type="slidenum">
              <a:rPr lang="en-US" smtClean="0"/>
              <a:t>‹#›</a:t>
            </a:fld>
            <a:endParaRPr lang="en-US"/>
          </a:p>
        </p:txBody>
      </p:sp>
    </p:spTree>
    <p:extLst>
      <p:ext uri="{BB962C8B-B14F-4D97-AF65-F5344CB8AC3E}">
        <p14:creationId xmlns:p14="http://schemas.microsoft.com/office/powerpoint/2010/main" val="135177114"/>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216A3F-8F00-44D5-95B8-0F86DE8579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41D4A8-8DD1-42D2-9E0F-83278FC0EC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66252E-5152-437D-A3D7-2A38BA4F5D4F}"/>
              </a:ext>
            </a:extLst>
          </p:cNvPr>
          <p:cNvSpPr>
            <a:spLocks noGrp="1"/>
          </p:cNvSpPr>
          <p:nvPr>
            <p:ph type="dt" sz="half" idx="10"/>
          </p:nvPr>
        </p:nvSpPr>
        <p:spPr/>
        <p:txBody>
          <a:bodyPr/>
          <a:lstStyle/>
          <a:p>
            <a:fld id="{E2EE486E-3895-4A48-B3C0-AE1E194A9B14}" type="datetimeFigureOut">
              <a:rPr lang="en-US" smtClean="0"/>
              <a:t>10/17/2021</a:t>
            </a:fld>
            <a:endParaRPr lang="en-US"/>
          </a:p>
        </p:txBody>
      </p:sp>
      <p:sp>
        <p:nvSpPr>
          <p:cNvPr id="5" name="Footer Placeholder 4">
            <a:extLst>
              <a:ext uri="{FF2B5EF4-FFF2-40B4-BE49-F238E27FC236}">
                <a16:creationId xmlns:a16="http://schemas.microsoft.com/office/drawing/2014/main" id="{FD25F681-9527-4EC1-BD8B-46AD1A1CA6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CD0006-CBDE-43AD-86BA-9F2B2CC3A63E}"/>
              </a:ext>
            </a:extLst>
          </p:cNvPr>
          <p:cNvSpPr>
            <a:spLocks noGrp="1"/>
          </p:cNvSpPr>
          <p:nvPr>
            <p:ph type="sldNum" sz="quarter" idx="12"/>
          </p:nvPr>
        </p:nvSpPr>
        <p:spPr/>
        <p:txBody>
          <a:bodyPr/>
          <a:lstStyle/>
          <a:p>
            <a:fld id="{58ABA26E-197B-4E94-A018-3B8DD2713BCD}" type="slidenum">
              <a:rPr lang="en-US" smtClean="0"/>
              <a:t>‹#›</a:t>
            </a:fld>
            <a:endParaRPr lang="en-US"/>
          </a:p>
        </p:txBody>
      </p:sp>
    </p:spTree>
    <p:extLst>
      <p:ext uri="{BB962C8B-B14F-4D97-AF65-F5344CB8AC3E}">
        <p14:creationId xmlns:p14="http://schemas.microsoft.com/office/powerpoint/2010/main" val="3632227862"/>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9C3DC-2A8F-4310-A42B-6D44BD30BA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7F51179-ECEA-45FB-8845-C2CC09C2FA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F63BA7-D884-4C33-9BB3-E7EAC12A86FC}"/>
              </a:ext>
            </a:extLst>
          </p:cNvPr>
          <p:cNvSpPr>
            <a:spLocks noGrp="1"/>
          </p:cNvSpPr>
          <p:nvPr>
            <p:ph type="dt" sz="half" idx="10"/>
          </p:nvPr>
        </p:nvSpPr>
        <p:spPr/>
        <p:txBody>
          <a:bodyPr/>
          <a:lstStyle/>
          <a:p>
            <a:fld id="{4217E17F-3CA9-45D5-A9A0-B2DF548091F0}" type="datetimeFigureOut">
              <a:rPr lang="en-US" smtClean="0"/>
              <a:t>10/17/2021</a:t>
            </a:fld>
            <a:endParaRPr lang="en-US"/>
          </a:p>
        </p:txBody>
      </p:sp>
      <p:sp>
        <p:nvSpPr>
          <p:cNvPr id="5" name="Footer Placeholder 4">
            <a:extLst>
              <a:ext uri="{FF2B5EF4-FFF2-40B4-BE49-F238E27FC236}">
                <a16:creationId xmlns:a16="http://schemas.microsoft.com/office/drawing/2014/main" id="{761C8E25-7B53-41CF-AE31-40C2B3EFF8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FBE81D-324E-4C9E-934E-15FE149E4712}"/>
              </a:ext>
            </a:extLst>
          </p:cNvPr>
          <p:cNvSpPr>
            <a:spLocks noGrp="1"/>
          </p:cNvSpPr>
          <p:nvPr>
            <p:ph type="sldNum" sz="quarter" idx="12"/>
          </p:nvPr>
        </p:nvSpPr>
        <p:spPr/>
        <p:txBody>
          <a:bodyPr/>
          <a:lstStyle/>
          <a:p>
            <a:fld id="{BDDDE814-A7AF-4168-B58C-EE0ABEE75CC2}" type="slidenum">
              <a:rPr lang="en-US" smtClean="0"/>
              <a:t>‹#›</a:t>
            </a:fld>
            <a:endParaRPr lang="en-US"/>
          </a:p>
        </p:txBody>
      </p:sp>
    </p:spTree>
    <p:extLst>
      <p:ext uri="{BB962C8B-B14F-4D97-AF65-F5344CB8AC3E}">
        <p14:creationId xmlns:p14="http://schemas.microsoft.com/office/powerpoint/2010/main" val="67144518"/>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C059C-0B14-44D0-A7CE-7373BAA40C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64DD1B-2BF1-4C4F-A2E0-8E223872ED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2B9AF5-329E-4E0D-92B0-43967384F28B}"/>
              </a:ext>
            </a:extLst>
          </p:cNvPr>
          <p:cNvSpPr>
            <a:spLocks noGrp="1"/>
          </p:cNvSpPr>
          <p:nvPr>
            <p:ph type="dt" sz="half" idx="10"/>
          </p:nvPr>
        </p:nvSpPr>
        <p:spPr/>
        <p:txBody>
          <a:bodyPr/>
          <a:lstStyle/>
          <a:p>
            <a:fld id="{4217E17F-3CA9-45D5-A9A0-B2DF548091F0}" type="datetimeFigureOut">
              <a:rPr lang="en-US" smtClean="0"/>
              <a:t>10/17/2021</a:t>
            </a:fld>
            <a:endParaRPr lang="en-US"/>
          </a:p>
        </p:txBody>
      </p:sp>
      <p:sp>
        <p:nvSpPr>
          <p:cNvPr id="5" name="Footer Placeholder 4">
            <a:extLst>
              <a:ext uri="{FF2B5EF4-FFF2-40B4-BE49-F238E27FC236}">
                <a16:creationId xmlns:a16="http://schemas.microsoft.com/office/drawing/2014/main" id="{B084C269-336A-46F1-99C9-09D08CB06A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28CC12-5637-4B94-88B1-C735E3075AAA}"/>
              </a:ext>
            </a:extLst>
          </p:cNvPr>
          <p:cNvSpPr>
            <a:spLocks noGrp="1"/>
          </p:cNvSpPr>
          <p:nvPr>
            <p:ph type="sldNum" sz="quarter" idx="12"/>
          </p:nvPr>
        </p:nvSpPr>
        <p:spPr/>
        <p:txBody>
          <a:bodyPr/>
          <a:lstStyle/>
          <a:p>
            <a:fld id="{BDDDE814-A7AF-4168-B58C-EE0ABEE75CC2}" type="slidenum">
              <a:rPr lang="en-US" smtClean="0"/>
              <a:t>‹#›</a:t>
            </a:fld>
            <a:endParaRPr lang="en-US"/>
          </a:p>
        </p:txBody>
      </p:sp>
    </p:spTree>
    <p:extLst>
      <p:ext uri="{BB962C8B-B14F-4D97-AF65-F5344CB8AC3E}">
        <p14:creationId xmlns:p14="http://schemas.microsoft.com/office/powerpoint/2010/main" val="3518076966"/>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EFC91-64B7-4E14-B735-1B393FDE5C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6DE5A69-9B78-4F09-8355-B1B6319CC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4AC36C0-F317-472D-83D5-4364F02EC3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9F112D-9DD1-462B-A84C-30AA5B2CF4A2}"/>
              </a:ext>
            </a:extLst>
          </p:cNvPr>
          <p:cNvSpPr>
            <a:spLocks noGrp="1"/>
          </p:cNvSpPr>
          <p:nvPr>
            <p:ph type="dt" sz="half" idx="10"/>
          </p:nvPr>
        </p:nvSpPr>
        <p:spPr/>
        <p:txBody>
          <a:bodyPr/>
          <a:lstStyle/>
          <a:p>
            <a:fld id="{41415E3F-2AC2-47FB-9839-073D20F8D172}" type="datetimeFigureOut">
              <a:rPr lang="en-US" smtClean="0"/>
              <a:t>10/17/2021</a:t>
            </a:fld>
            <a:endParaRPr lang="en-US"/>
          </a:p>
        </p:txBody>
      </p:sp>
      <p:sp>
        <p:nvSpPr>
          <p:cNvPr id="6" name="Footer Placeholder 5">
            <a:extLst>
              <a:ext uri="{FF2B5EF4-FFF2-40B4-BE49-F238E27FC236}">
                <a16:creationId xmlns:a16="http://schemas.microsoft.com/office/drawing/2014/main" id="{6797967A-7158-4B05-AB4C-4B0F1FC28B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2FEF55-E861-446B-A392-3570D26DD074}"/>
              </a:ext>
            </a:extLst>
          </p:cNvPr>
          <p:cNvSpPr>
            <a:spLocks noGrp="1"/>
          </p:cNvSpPr>
          <p:nvPr>
            <p:ph type="sldNum" sz="quarter" idx="12"/>
          </p:nvPr>
        </p:nvSpPr>
        <p:spPr/>
        <p:txBody>
          <a:bodyPr/>
          <a:lstStyle/>
          <a:p>
            <a:fld id="{D06AF7F4-DCFB-44E9-B77D-AD837058D16A}" type="slidenum">
              <a:rPr lang="en-US" smtClean="0"/>
              <a:t>‹#›</a:t>
            </a:fld>
            <a:endParaRPr lang="en-US"/>
          </a:p>
        </p:txBody>
      </p:sp>
    </p:spTree>
    <p:extLst>
      <p:ext uri="{BB962C8B-B14F-4D97-AF65-F5344CB8AC3E}">
        <p14:creationId xmlns:p14="http://schemas.microsoft.com/office/powerpoint/2010/main" val="529323815"/>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43A1E-68B4-4386-AA90-79E26FC2E9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BBB0B96-1EC1-4110-AE38-06FCAEBEAB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C9228E-B1ED-421A-AF5D-2245450EF07E}"/>
              </a:ext>
            </a:extLst>
          </p:cNvPr>
          <p:cNvSpPr>
            <a:spLocks noGrp="1"/>
          </p:cNvSpPr>
          <p:nvPr>
            <p:ph type="dt" sz="half" idx="10"/>
          </p:nvPr>
        </p:nvSpPr>
        <p:spPr/>
        <p:txBody>
          <a:bodyPr/>
          <a:lstStyle/>
          <a:p>
            <a:fld id="{4217E17F-3CA9-45D5-A9A0-B2DF548091F0}" type="datetimeFigureOut">
              <a:rPr lang="en-US" smtClean="0"/>
              <a:t>10/17/2021</a:t>
            </a:fld>
            <a:endParaRPr lang="en-US"/>
          </a:p>
        </p:txBody>
      </p:sp>
      <p:sp>
        <p:nvSpPr>
          <p:cNvPr id="5" name="Footer Placeholder 4">
            <a:extLst>
              <a:ext uri="{FF2B5EF4-FFF2-40B4-BE49-F238E27FC236}">
                <a16:creationId xmlns:a16="http://schemas.microsoft.com/office/drawing/2014/main" id="{AFBF01B6-6A66-48EE-88E9-BED81090B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2ADC6A-4906-4447-90A0-4E85CFE31D1E}"/>
              </a:ext>
            </a:extLst>
          </p:cNvPr>
          <p:cNvSpPr>
            <a:spLocks noGrp="1"/>
          </p:cNvSpPr>
          <p:nvPr>
            <p:ph type="sldNum" sz="quarter" idx="12"/>
          </p:nvPr>
        </p:nvSpPr>
        <p:spPr/>
        <p:txBody>
          <a:bodyPr/>
          <a:lstStyle/>
          <a:p>
            <a:fld id="{BDDDE814-A7AF-4168-B58C-EE0ABEE75CC2}" type="slidenum">
              <a:rPr lang="en-US" smtClean="0"/>
              <a:t>‹#›</a:t>
            </a:fld>
            <a:endParaRPr lang="en-US"/>
          </a:p>
        </p:txBody>
      </p:sp>
    </p:spTree>
    <p:extLst>
      <p:ext uri="{BB962C8B-B14F-4D97-AF65-F5344CB8AC3E}">
        <p14:creationId xmlns:p14="http://schemas.microsoft.com/office/powerpoint/2010/main" val="3248557419"/>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D5B31-0A39-449F-A280-0DC91A5205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FDAA76-627E-48B6-9B5A-23AD3D5A218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B6AD0EA-2A15-4B4C-AC8B-77FB1A1327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B0012A-A5B7-408F-94A7-30E80AA23F94}"/>
              </a:ext>
            </a:extLst>
          </p:cNvPr>
          <p:cNvSpPr>
            <a:spLocks noGrp="1"/>
          </p:cNvSpPr>
          <p:nvPr>
            <p:ph type="dt" sz="half" idx="10"/>
          </p:nvPr>
        </p:nvSpPr>
        <p:spPr/>
        <p:txBody>
          <a:bodyPr/>
          <a:lstStyle/>
          <a:p>
            <a:fld id="{4217E17F-3CA9-45D5-A9A0-B2DF548091F0}" type="datetimeFigureOut">
              <a:rPr lang="en-US" smtClean="0"/>
              <a:t>10/17/2021</a:t>
            </a:fld>
            <a:endParaRPr lang="en-US"/>
          </a:p>
        </p:txBody>
      </p:sp>
      <p:sp>
        <p:nvSpPr>
          <p:cNvPr id="6" name="Footer Placeholder 5">
            <a:extLst>
              <a:ext uri="{FF2B5EF4-FFF2-40B4-BE49-F238E27FC236}">
                <a16:creationId xmlns:a16="http://schemas.microsoft.com/office/drawing/2014/main" id="{F5016DC3-A528-49F6-AFB0-6E7FA4FF6B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3E05EF-8448-4A07-A4D1-872DC48A6623}"/>
              </a:ext>
            </a:extLst>
          </p:cNvPr>
          <p:cNvSpPr>
            <a:spLocks noGrp="1"/>
          </p:cNvSpPr>
          <p:nvPr>
            <p:ph type="sldNum" sz="quarter" idx="12"/>
          </p:nvPr>
        </p:nvSpPr>
        <p:spPr/>
        <p:txBody>
          <a:bodyPr/>
          <a:lstStyle/>
          <a:p>
            <a:fld id="{BDDDE814-A7AF-4168-B58C-EE0ABEE75CC2}" type="slidenum">
              <a:rPr lang="en-US" smtClean="0"/>
              <a:t>‹#›</a:t>
            </a:fld>
            <a:endParaRPr lang="en-US"/>
          </a:p>
        </p:txBody>
      </p:sp>
    </p:spTree>
    <p:extLst>
      <p:ext uri="{BB962C8B-B14F-4D97-AF65-F5344CB8AC3E}">
        <p14:creationId xmlns:p14="http://schemas.microsoft.com/office/powerpoint/2010/main" val="4001294781"/>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F70A1-4B3C-4661-B450-6F63F8F9C25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81DD79-F1EE-4879-BF92-41DF9D11AC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6A3189-0ACE-4F51-9DCE-ACC44E6101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231C6B-C5F1-441C-9AE2-EEB3BB78DA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9002750-DBC3-4F26-B266-B53096B79F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698E336-2BA2-49E1-BAED-01C474E1A1E1}"/>
              </a:ext>
            </a:extLst>
          </p:cNvPr>
          <p:cNvSpPr>
            <a:spLocks noGrp="1"/>
          </p:cNvSpPr>
          <p:nvPr>
            <p:ph type="dt" sz="half" idx="10"/>
          </p:nvPr>
        </p:nvSpPr>
        <p:spPr/>
        <p:txBody>
          <a:bodyPr/>
          <a:lstStyle/>
          <a:p>
            <a:fld id="{4217E17F-3CA9-45D5-A9A0-B2DF548091F0}" type="datetimeFigureOut">
              <a:rPr lang="en-US" smtClean="0"/>
              <a:t>10/17/2021</a:t>
            </a:fld>
            <a:endParaRPr lang="en-US"/>
          </a:p>
        </p:txBody>
      </p:sp>
      <p:sp>
        <p:nvSpPr>
          <p:cNvPr id="8" name="Footer Placeholder 7">
            <a:extLst>
              <a:ext uri="{FF2B5EF4-FFF2-40B4-BE49-F238E27FC236}">
                <a16:creationId xmlns:a16="http://schemas.microsoft.com/office/drawing/2014/main" id="{58E1F952-F070-4D65-86CB-23A0DCF140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133FC35-E7C3-4D95-8E11-6854A00C39DE}"/>
              </a:ext>
            </a:extLst>
          </p:cNvPr>
          <p:cNvSpPr>
            <a:spLocks noGrp="1"/>
          </p:cNvSpPr>
          <p:nvPr>
            <p:ph type="sldNum" sz="quarter" idx="12"/>
          </p:nvPr>
        </p:nvSpPr>
        <p:spPr/>
        <p:txBody>
          <a:bodyPr/>
          <a:lstStyle/>
          <a:p>
            <a:fld id="{BDDDE814-A7AF-4168-B58C-EE0ABEE75CC2}" type="slidenum">
              <a:rPr lang="en-US" smtClean="0"/>
              <a:t>‹#›</a:t>
            </a:fld>
            <a:endParaRPr lang="en-US"/>
          </a:p>
        </p:txBody>
      </p:sp>
    </p:spTree>
    <p:extLst>
      <p:ext uri="{BB962C8B-B14F-4D97-AF65-F5344CB8AC3E}">
        <p14:creationId xmlns:p14="http://schemas.microsoft.com/office/powerpoint/2010/main" val="4152396643"/>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8F9A3-10FA-4B40-B43F-D738CD8D57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E16D79-112C-4849-8666-418D8E34FB39}"/>
              </a:ext>
            </a:extLst>
          </p:cNvPr>
          <p:cNvSpPr>
            <a:spLocks noGrp="1"/>
          </p:cNvSpPr>
          <p:nvPr>
            <p:ph type="dt" sz="half" idx="10"/>
          </p:nvPr>
        </p:nvSpPr>
        <p:spPr/>
        <p:txBody>
          <a:bodyPr/>
          <a:lstStyle/>
          <a:p>
            <a:fld id="{4217E17F-3CA9-45D5-A9A0-B2DF548091F0}" type="datetimeFigureOut">
              <a:rPr lang="en-US" smtClean="0"/>
              <a:t>10/17/2021</a:t>
            </a:fld>
            <a:endParaRPr lang="en-US"/>
          </a:p>
        </p:txBody>
      </p:sp>
      <p:sp>
        <p:nvSpPr>
          <p:cNvPr id="4" name="Footer Placeholder 3">
            <a:extLst>
              <a:ext uri="{FF2B5EF4-FFF2-40B4-BE49-F238E27FC236}">
                <a16:creationId xmlns:a16="http://schemas.microsoft.com/office/drawing/2014/main" id="{D0AA57B8-85A2-4B8A-B78D-F7E9D7C06C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FBA19E-14DD-4ADE-83E9-CD430E9003FA}"/>
              </a:ext>
            </a:extLst>
          </p:cNvPr>
          <p:cNvSpPr>
            <a:spLocks noGrp="1"/>
          </p:cNvSpPr>
          <p:nvPr>
            <p:ph type="sldNum" sz="quarter" idx="12"/>
          </p:nvPr>
        </p:nvSpPr>
        <p:spPr/>
        <p:txBody>
          <a:bodyPr/>
          <a:lstStyle/>
          <a:p>
            <a:fld id="{BDDDE814-A7AF-4168-B58C-EE0ABEE75CC2}" type="slidenum">
              <a:rPr lang="en-US" smtClean="0"/>
              <a:t>‹#›</a:t>
            </a:fld>
            <a:endParaRPr lang="en-US"/>
          </a:p>
        </p:txBody>
      </p:sp>
    </p:spTree>
    <p:extLst>
      <p:ext uri="{BB962C8B-B14F-4D97-AF65-F5344CB8AC3E}">
        <p14:creationId xmlns:p14="http://schemas.microsoft.com/office/powerpoint/2010/main" val="1630526912"/>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AF0A65-C711-4B6D-A48A-686C211373EC}"/>
              </a:ext>
            </a:extLst>
          </p:cNvPr>
          <p:cNvSpPr>
            <a:spLocks noGrp="1"/>
          </p:cNvSpPr>
          <p:nvPr>
            <p:ph type="dt" sz="half" idx="10"/>
          </p:nvPr>
        </p:nvSpPr>
        <p:spPr/>
        <p:txBody>
          <a:bodyPr/>
          <a:lstStyle/>
          <a:p>
            <a:fld id="{4217E17F-3CA9-45D5-A9A0-B2DF548091F0}" type="datetimeFigureOut">
              <a:rPr lang="en-US" smtClean="0"/>
              <a:t>10/17/2021</a:t>
            </a:fld>
            <a:endParaRPr lang="en-US"/>
          </a:p>
        </p:txBody>
      </p:sp>
      <p:sp>
        <p:nvSpPr>
          <p:cNvPr id="3" name="Footer Placeholder 2">
            <a:extLst>
              <a:ext uri="{FF2B5EF4-FFF2-40B4-BE49-F238E27FC236}">
                <a16:creationId xmlns:a16="http://schemas.microsoft.com/office/drawing/2014/main" id="{5C902DF0-F9EC-4F4C-A9BE-E66533E7823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00371C8-EA16-46FA-B8BA-99C6E239EA1F}"/>
              </a:ext>
            </a:extLst>
          </p:cNvPr>
          <p:cNvSpPr>
            <a:spLocks noGrp="1"/>
          </p:cNvSpPr>
          <p:nvPr>
            <p:ph type="sldNum" sz="quarter" idx="12"/>
          </p:nvPr>
        </p:nvSpPr>
        <p:spPr/>
        <p:txBody>
          <a:bodyPr/>
          <a:lstStyle/>
          <a:p>
            <a:fld id="{BDDDE814-A7AF-4168-B58C-EE0ABEE75CC2}" type="slidenum">
              <a:rPr lang="en-US" smtClean="0"/>
              <a:t>‹#›</a:t>
            </a:fld>
            <a:endParaRPr lang="en-US"/>
          </a:p>
        </p:txBody>
      </p:sp>
    </p:spTree>
    <p:extLst>
      <p:ext uri="{BB962C8B-B14F-4D97-AF65-F5344CB8AC3E}">
        <p14:creationId xmlns:p14="http://schemas.microsoft.com/office/powerpoint/2010/main" val="3810148113"/>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C6495-2DC0-4DE8-B573-4640E4A460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047C63-73CA-4E0A-B364-F8FCE64200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FB74807-65C8-449F-BF72-B091D09066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019228-86EB-48EF-B5FB-6B5A7C517737}"/>
              </a:ext>
            </a:extLst>
          </p:cNvPr>
          <p:cNvSpPr>
            <a:spLocks noGrp="1"/>
          </p:cNvSpPr>
          <p:nvPr>
            <p:ph type="dt" sz="half" idx="10"/>
          </p:nvPr>
        </p:nvSpPr>
        <p:spPr/>
        <p:txBody>
          <a:bodyPr/>
          <a:lstStyle/>
          <a:p>
            <a:fld id="{4217E17F-3CA9-45D5-A9A0-B2DF548091F0}" type="datetimeFigureOut">
              <a:rPr lang="en-US" smtClean="0"/>
              <a:t>10/17/2021</a:t>
            </a:fld>
            <a:endParaRPr lang="en-US"/>
          </a:p>
        </p:txBody>
      </p:sp>
      <p:sp>
        <p:nvSpPr>
          <p:cNvPr id="6" name="Footer Placeholder 5">
            <a:extLst>
              <a:ext uri="{FF2B5EF4-FFF2-40B4-BE49-F238E27FC236}">
                <a16:creationId xmlns:a16="http://schemas.microsoft.com/office/drawing/2014/main" id="{FFD9D355-1012-4520-96E2-B30CACA62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A115CA-0327-4535-9C7D-18A295178ABA}"/>
              </a:ext>
            </a:extLst>
          </p:cNvPr>
          <p:cNvSpPr>
            <a:spLocks noGrp="1"/>
          </p:cNvSpPr>
          <p:nvPr>
            <p:ph type="sldNum" sz="quarter" idx="12"/>
          </p:nvPr>
        </p:nvSpPr>
        <p:spPr/>
        <p:txBody>
          <a:bodyPr/>
          <a:lstStyle/>
          <a:p>
            <a:fld id="{BDDDE814-A7AF-4168-B58C-EE0ABEE75CC2}" type="slidenum">
              <a:rPr lang="en-US" smtClean="0"/>
              <a:t>‹#›</a:t>
            </a:fld>
            <a:endParaRPr lang="en-US"/>
          </a:p>
        </p:txBody>
      </p:sp>
    </p:spTree>
    <p:extLst>
      <p:ext uri="{BB962C8B-B14F-4D97-AF65-F5344CB8AC3E}">
        <p14:creationId xmlns:p14="http://schemas.microsoft.com/office/powerpoint/2010/main" val="3636348659"/>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5AEBF-A8D8-4D83-B1C4-95F6F3C3CD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EDAD103-865E-41B1-9DF3-96080239F3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D37238-61E5-4C50-9541-F3A5E4E444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087F7F-A7A7-4CC3-B0C2-22B8CB5C2CEB}"/>
              </a:ext>
            </a:extLst>
          </p:cNvPr>
          <p:cNvSpPr>
            <a:spLocks noGrp="1"/>
          </p:cNvSpPr>
          <p:nvPr>
            <p:ph type="dt" sz="half" idx="10"/>
          </p:nvPr>
        </p:nvSpPr>
        <p:spPr/>
        <p:txBody>
          <a:bodyPr/>
          <a:lstStyle/>
          <a:p>
            <a:fld id="{4217E17F-3CA9-45D5-A9A0-B2DF548091F0}" type="datetimeFigureOut">
              <a:rPr lang="en-US" smtClean="0"/>
              <a:t>10/17/2021</a:t>
            </a:fld>
            <a:endParaRPr lang="en-US"/>
          </a:p>
        </p:txBody>
      </p:sp>
      <p:sp>
        <p:nvSpPr>
          <p:cNvPr id="6" name="Footer Placeholder 5">
            <a:extLst>
              <a:ext uri="{FF2B5EF4-FFF2-40B4-BE49-F238E27FC236}">
                <a16:creationId xmlns:a16="http://schemas.microsoft.com/office/drawing/2014/main" id="{39B075AA-C1BD-4CED-8662-59333B314F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BA2B8C-E8D0-4D7D-9A2C-86C8B25030D6}"/>
              </a:ext>
            </a:extLst>
          </p:cNvPr>
          <p:cNvSpPr>
            <a:spLocks noGrp="1"/>
          </p:cNvSpPr>
          <p:nvPr>
            <p:ph type="sldNum" sz="quarter" idx="12"/>
          </p:nvPr>
        </p:nvSpPr>
        <p:spPr/>
        <p:txBody>
          <a:bodyPr/>
          <a:lstStyle/>
          <a:p>
            <a:fld id="{BDDDE814-A7AF-4168-B58C-EE0ABEE75CC2}" type="slidenum">
              <a:rPr lang="en-US" smtClean="0"/>
              <a:t>‹#›</a:t>
            </a:fld>
            <a:endParaRPr lang="en-US"/>
          </a:p>
        </p:txBody>
      </p:sp>
    </p:spTree>
    <p:extLst>
      <p:ext uri="{BB962C8B-B14F-4D97-AF65-F5344CB8AC3E}">
        <p14:creationId xmlns:p14="http://schemas.microsoft.com/office/powerpoint/2010/main" val="3848937989"/>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00597-93CA-4B27-BE24-118F020265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215628-751D-462A-BA99-42B20A77768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9912F6-3626-49CC-9009-DB54D09248D6}"/>
              </a:ext>
            </a:extLst>
          </p:cNvPr>
          <p:cNvSpPr>
            <a:spLocks noGrp="1"/>
          </p:cNvSpPr>
          <p:nvPr>
            <p:ph type="dt" sz="half" idx="10"/>
          </p:nvPr>
        </p:nvSpPr>
        <p:spPr/>
        <p:txBody>
          <a:bodyPr/>
          <a:lstStyle/>
          <a:p>
            <a:fld id="{4217E17F-3CA9-45D5-A9A0-B2DF548091F0}" type="datetimeFigureOut">
              <a:rPr lang="en-US" smtClean="0"/>
              <a:t>10/17/2021</a:t>
            </a:fld>
            <a:endParaRPr lang="en-US"/>
          </a:p>
        </p:txBody>
      </p:sp>
      <p:sp>
        <p:nvSpPr>
          <p:cNvPr id="5" name="Footer Placeholder 4">
            <a:extLst>
              <a:ext uri="{FF2B5EF4-FFF2-40B4-BE49-F238E27FC236}">
                <a16:creationId xmlns:a16="http://schemas.microsoft.com/office/drawing/2014/main" id="{F00A7817-A928-4FB6-A678-5B7B12466B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B70C17-D8BF-42FA-A297-8AA3B8D98476}"/>
              </a:ext>
            </a:extLst>
          </p:cNvPr>
          <p:cNvSpPr>
            <a:spLocks noGrp="1"/>
          </p:cNvSpPr>
          <p:nvPr>
            <p:ph type="sldNum" sz="quarter" idx="12"/>
          </p:nvPr>
        </p:nvSpPr>
        <p:spPr/>
        <p:txBody>
          <a:bodyPr/>
          <a:lstStyle/>
          <a:p>
            <a:fld id="{BDDDE814-A7AF-4168-B58C-EE0ABEE75CC2}" type="slidenum">
              <a:rPr lang="en-US" smtClean="0"/>
              <a:t>‹#›</a:t>
            </a:fld>
            <a:endParaRPr lang="en-US"/>
          </a:p>
        </p:txBody>
      </p:sp>
    </p:spTree>
    <p:extLst>
      <p:ext uri="{BB962C8B-B14F-4D97-AF65-F5344CB8AC3E}">
        <p14:creationId xmlns:p14="http://schemas.microsoft.com/office/powerpoint/2010/main" val="815639761"/>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48871A-D53B-4F50-942B-F1F4453825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94C649-F1F0-4C53-9984-89740F873B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838CC3-5981-48CD-BE97-63DB18F0EB82}"/>
              </a:ext>
            </a:extLst>
          </p:cNvPr>
          <p:cNvSpPr>
            <a:spLocks noGrp="1"/>
          </p:cNvSpPr>
          <p:nvPr>
            <p:ph type="dt" sz="half" idx="10"/>
          </p:nvPr>
        </p:nvSpPr>
        <p:spPr/>
        <p:txBody>
          <a:bodyPr/>
          <a:lstStyle/>
          <a:p>
            <a:fld id="{4217E17F-3CA9-45D5-A9A0-B2DF548091F0}" type="datetimeFigureOut">
              <a:rPr lang="en-US" smtClean="0"/>
              <a:t>10/17/2021</a:t>
            </a:fld>
            <a:endParaRPr lang="en-US"/>
          </a:p>
        </p:txBody>
      </p:sp>
      <p:sp>
        <p:nvSpPr>
          <p:cNvPr id="5" name="Footer Placeholder 4">
            <a:extLst>
              <a:ext uri="{FF2B5EF4-FFF2-40B4-BE49-F238E27FC236}">
                <a16:creationId xmlns:a16="http://schemas.microsoft.com/office/drawing/2014/main" id="{330CF32B-D9DD-4344-82D9-56DC30DE21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70DEBD-CC99-4DB1-A010-51918246C498}"/>
              </a:ext>
            </a:extLst>
          </p:cNvPr>
          <p:cNvSpPr>
            <a:spLocks noGrp="1"/>
          </p:cNvSpPr>
          <p:nvPr>
            <p:ph type="sldNum" sz="quarter" idx="12"/>
          </p:nvPr>
        </p:nvSpPr>
        <p:spPr/>
        <p:txBody>
          <a:bodyPr/>
          <a:lstStyle/>
          <a:p>
            <a:fld id="{BDDDE814-A7AF-4168-B58C-EE0ABEE75CC2}" type="slidenum">
              <a:rPr lang="en-US" smtClean="0"/>
              <a:t>‹#›</a:t>
            </a:fld>
            <a:endParaRPr lang="en-US"/>
          </a:p>
        </p:txBody>
      </p:sp>
    </p:spTree>
    <p:extLst>
      <p:ext uri="{BB962C8B-B14F-4D97-AF65-F5344CB8AC3E}">
        <p14:creationId xmlns:p14="http://schemas.microsoft.com/office/powerpoint/2010/main" val="318230189"/>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555C1-89E2-4B06-899E-129AECCAD6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78F6E0A-9E43-4811-9888-12F39503A6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4C5BC6-4A71-4BF4-8F68-A1EB1DB1B49A}"/>
              </a:ext>
            </a:extLst>
          </p:cNvPr>
          <p:cNvSpPr>
            <a:spLocks noGrp="1"/>
          </p:cNvSpPr>
          <p:nvPr>
            <p:ph type="dt" sz="half" idx="10"/>
          </p:nvPr>
        </p:nvSpPr>
        <p:spPr/>
        <p:txBody>
          <a:bodyPr/>
          <a:lstStyle/>
          <a:p>
            <a:fld id="{FC562575-EBAA-4940-89C3-1147907EB169}" type="datetimeFigureOut">
              <a:rPr lang="en-US" smtClean="0"/>
              <a:t>10/17/2021</a:t>
            </a:fld>
            <a:endParaRPr lang="en-US"/>
          </a:p>
        </p:txBody>
      </p:sp>
      <p:sp>
        <p:nvSpPr>
          <p:cNvPr id="5" name="Footer Placeholder 4">
            <a:extLst>
              <a:ext uri="{FF2B5EF4-FFF2-40B4-BE49-F238E27FC236}">
                <a16:creationId xmlns:a16="http://schemas.microsoft.com/office/drawing/2014/main" id="{6963A19A-3D07-4734-A4D3-44D236FC64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5FCCBB-C2D4-4A25-A655-67C2ECAA77F9}"/>
              </a:ext>
            </a:extLst>
          </p:cNvPr>
          <p:cNvSpPr>
            <a:spLocks noGrp="1"/>
          </p:cNvSpPr>
          <p:nvPr>
            <p:ph type="sldNum" sz="quarter" idx="12"/>
          </p:nvPr>
        </p:nvSpPr>
        <p:spPr/>
        <p:txBody>
          <a:bodyPr/>
          <a:lstStyle/>
          <a:p>
            <a:fld id="{6367F6C3-8973-4F5F-9445-C4CC1394014E}" type="slidenum">
              <a:rPr lang="en-US" smtClean="0"/>
              <a:t>‹#›</a:t>
            </a:fld>
            <a:endParaRPr lang="en-US"/>
          </a:p>
        </p:txBody>
      </p:sp>
    </p:spTree>
    <p:extLst>
      <p:ext uri="{BB962C8B-B14F-4D97-AF65-F5344CB8AC3E}">
        <p14:creationId xmlns:p14="http://schemas.microsoft.com/office/powerpoint/2010/main" val="90735880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990F6-F56F-4AD3-86CF-C1CAA6EB3A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74C3BF-3402-4126-8FB5-79EE56E9FE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5B6125C-6E83-477F-BE27-F38EA0E46D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74F6EE-8A3E-44FA-877A-17779E8DCEB3}"/>
              </a:ext>
            </a:extLst>
          </p:cNvPr>
          <p:cNvSpPr>
            <a:spLocks noGrp="1"/>
          </p:cNvSpPr>
          <p:nvPr>
            <p:ph type="dt" sz="half" idx="10"/>
          </p:nvPr>
        </p:nvSpPr>
        <p:spPr/>
        <p:txBody>
          <a:bodyPr/>
          <a:lstStyle/>
          <a:p>
            <a:fld id="{41415E3F-2AC2-47FB-9839-073D20F8D172}" type="datetimeFigureOut">
              <a:rPr lang="en-US" smtClean="0"/>
              <a:t>10/17/2021</a:t>
            </a:fld>
            <a:endParaRPr lang="en-US"/>
          </a:p>
        </p:txBody>
      </p:sp>
      <p:sp>
        <p:nvSpPr>
          <p:cNvPr id="6" name="Footer Placeholder 5">
            <a:extLst>
              <a:ext uri="{FF2B5EF4-FFF2-40B4-BE49-F238E27FC236}">
                <a16:creationId xmlns:a16="http://schemas.microsoft.com/office/drawing/2014/main" id="{C1C2336D-0B08-4EDD-84C9-93F0EA9534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F4868F-AA24-4231-8B72-5490EDD7CEDA}"/>
              </a:ext>
            </a:extLst>
          </p:cNvPr>
          <p:cNvSpPr>
            <a:spLocks noGrp="1"/>
          </p:cNvSpPr>
          <p:nvPr>
            <p:ph type="sldNum" sz="quarter" idx="12"/>
          </p:nvPr>
        </p:nvSpPr>
        <p:spPr/>
        <p:txBody>
          <a:bodyPr/>
          <a:lstStyle/>
          <a:p>
            <a:fld id="{D06AF7F4-DCFB-44E9-B77D-AD837058D16A}" type="slidenum">
              <a:rPr lang="en-US" smtClean="0"/>
              <a:t>‹#›</a:t>
            </a:fld>
            <a:endParaRPr lang="en-US"/>
          </a:p>
        </p:txBody>
      </p:sp>
    </p:spTree>
    <p:extLst>
      <p:ext uri="{BB962C8B-B14F-4D97-AF65-F5344CB8AC3E}">
        <p14:creationId xmlns:p14="http://schemas.microsoft.com/office/powerpoint/2010/main" val="4191815501"/>
      </p:ext>
    </p:extLst>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CD09C-FD69-4817-8DD6-2B1CB21364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A29323-262B-4AA1-BAC9-A15368E124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D9372C-6861-4C56-ABF4-CEFB99B3B8E8}"/>
              </a:ext>
            </a:extLst>
          </p:cNvPr>
          <p:cNvSpPr>
            <a:spLocks noGrp="1"/>
          </p:cNvSpPr>
          <p:nvPr>
            <p:ph type="dt" sz="half" idx="10"/>
          </p:nvPr>
        </p:nvSpPr>
        <p:spPr/>
        <p:txBody>
          <a:bodyPr/>
          <a:lstStyle/>
          <a:p>
            <a:fld id="{FC562575-EBAA-4940-89C3-1147907EB169}" type="datetimeFigureOut">
              <a:rPr lang="en-US" smtClean="0"/>
              <a:t>10/17/2021</a:t>
            </a:fld>
            <a:endParaRPr lang="en-US"/>
          </a:p>
        </p:txBody>
      </p:sp>
      <p:sp>
        <p:nvSpPr>
          <p:cNvPr id="5" name="Footer Placeholder 4">
            <a:extLst>
              <a:ext uri="{FF2B5EF4-FFF2-40B4-BE49-F238E27FC236}">
                <a16:creationId xmlns:a16="http://schemas.microsoft.com/office/drawing/2014/main" id="{08173C59-F288-4006-B222-07B90515BC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C99FC8-0FC8-421B-8F96-09191BAC3D56}"/>
              </a:ext>
            </a:extLst>
          </p:cNvPr>
          <p:cNvSpPr>
            <a:spLocks noGrp="1"/>
          </p:cNvSpPr>
          <p:nvPr>
            <p:ph type="sldNum" sz="quarter" idx="12"/>
          </p:nvPr>
        </p:nvSpPr>
        <p:spPr/>
        <p:txBody>
          <a:bodyPr/>
          <a:lstStyle/>
          <a:p>
            <a:fld id="{6367F6C3-8973-4F5F-9445-C4CC1394014E}" type="slidenum">
              <a:rPr lang="en-US" smtClean="0"/>
              <a:t>‹#›</a:t>
            </a:fld>
            <a:endParaRPr lang="en-US"/>
          </a:p>
        </p:txBody>
      </p:sp>
    </p:spTree>
    <p:extLst>
      <p:ext uri="{BB962C8B-B14F-4D97-AF65-F5344CB8AC3E}">
        <p14:creationId xmlns:p14="http://schemas.microsoft.com/office/powerpoint/2010/main" val="3419862631"/>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6D99C-8166-44E2-837E-76DFFBC2D5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B9E374-4297-4483-AEB3-33097DBA27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60B660-9FF6-4F07-B8A7-1128FA5EA24E}"/>
              </a:ext>
            </a:extLst>
          </p:cNvPr>
          <p:cNvSpPr>
            <a:spLocks noGrp="1"/>
          </p:cNvSpPr>
          <p:nvPr>
            <p:ph type="dt" sz="half" idx="10"/>
          </p:nvPr>
        </p:nvSpPr>
        <p:spPr/>
        <p:txBody>
          <a:bodyPr/>
          <a:lstStyle/>
          <a:p>
            <a:fld id="{FC562575-EBAA-4940-89C3-1147907EB169}" type="datetimeFigureOut">
              <a:rPr lang="en-US" smtClean="0"/>
              <a:t>10/17/2021</a:t>
            </a:fld>
            <a:endParaRPr lang="en-US"/>
          </a:p>
        </p:txBody>
      </p:sp>
      <p:sp>
        <p:nvSpPr>
          <p:cNvPr id="5" name="Footer Placeholder 4">
            <a:extLst>
              <a:ext uri="{FF2B5EF4-FFF2-40B4-BE49-F238E27FC236}">
                <a16:creationId xmlns:a16="http://schemas.microsoft.com/office/drawing/2014/main" id="{297867AF-F168-4C0E-9EC1-A445EDDD93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7A4002-B542-4C53-AA09-45EF72BC33CF}"/>
              </a:ext>
            </a:extLst>
          </p:cNvPr>
          <p:cNvSpPr>
            <a:spLocks noGrp="1"/>
          </p:cNvSpPr>
          <p:nvPr>
            <p:ph type="sldNum" sz="quarter" idx="12"/>
          </p:nvPr>
        </p:nvSpPr>
        <p:spPr/>
        <p:txBody>
          <a:bodyPr/>
          <a:lstStyle/>
          <a:p>
            <a:fld id="{6367F6C3-8973-4F5F-9445-C4CC1394014E}" type="slidenum">
              <a:rPr lang="en-US" smtClean="0"/>
              <a:t>‹#›</a:t>
            </a:fld>
            <a:endParaRPr lang="en-US"/>
          </a:p>
        </p:txBody>
      </p:sp>
    </p:spTree>
    <p:extLst>
      <p:ext uri="{BB962C8B-B14F-4D97-AF65-F5344CB8AC3E}">
        <p14:creationId xmlns:p14="http://schemas.microsoft.com/office/powerpoint/2010/main" val="3834802179"/>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3B59C-559F-4276-B239-235FA3729F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08B261-E994-4C81-B583-2A300D06CF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CDD675-FEFF-4FDC-9133-F021AB4416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ECC7FD-E684-4BFD-9827-ECEA1DEED1E6}"/>
              </a:ext>
            </a:extLst>
          </p:cNvPr>
          <p:cNvSpPr>
            <a:spLocks noGrp="1"/>
          </p:cNvSpPr>
          <p:nvPr>
            <p:ph type="dt" sz="half" idx="10"/>
          </p:nvPr>
        </p:nvSpPr>
        <p:spPr/>
        <p:txBody>
          <a:bodyPr/>
          <a:lstStyle/>
          <a:p>
            <a:fld id="{FC562575-EBAA-4940-89C3-1147907EB169}" type="datetimeFigureOut">
              <a:rPr lang="en-US" smtClean="0"/>
              <a:t>10/17/2021</a:t>
            </a:fld>
            <a:endParaRPr lang="en-US"/>
          </a:p>
        </p:txBody>
      </p:sp>
      <p:sp>
        <p:nvSpPr>
          <p:cNvPr id="6" name="Footer Placeholder 5">
            <a:extLst>
              <a:ext uri="{FF2B5EF4-FFF2-40B4-BE49-F238E27FC236}">
                <a16:creationId xmlns:a16="http://schemas.microsoft.com/office/drawing/2014/main" id="{3333A585-A895-4BA6-9FA5-F53C99F613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3C05D7-64D7-44AD-819E-9011264622CF}"/>
              </a:ext>
            </a:extLst>
          </p:cNvPr>
          <p:cNvSpPr>
            <a:spLocks noGrp="1"/>
          </p:cNvSpPr>
          <p:nvPr>
            <p:ph type="sldNum" sz="quarter" idx="12"/>
          </p:nvPr>
        </p:nvSpPr>
        <p:spPr/>
        <p:txBody>
          <a:bodyPr/>
          <a:lstStyle/>
          <a:p>
            <a:fld id="{6367F6C3-8973-4F5F-9445-C4CC1394014E}" type="slidenum">
              <a:rPr lang="en-US" smtClean="0"/>
              <a:t>‹#›</a:t>
            </a:fld>
            <a:endParaRPr lang="en-US"/>
          </a:p>
        </p:txBody>
      </p:sp>
    </p:spTree>
    <p:extLst>
      <p:ext uri="{BB962C8B-B14F-4D97-AF65-F5344CB8AC3E}">
        <p14:creationId xmlns:p14="http://schemas.microsoft.com/office/powerpoint/2010/main" val="4249730869"/>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1603F-A43E-4D5E-8952-AE6C0C42CA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E2BCDA-6E82-4FDE-8508-2DB7401428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F907AF-21AA-4064-BEE1-7B5FB948B5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86D9D3E-02D7-4B45-BD02-D0B857F0FC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2B866FC-0B13-40C2-9649-B77654A6FA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06924A-C58F-4805-8461-8D1680AF5D1E}"/>
              </a:ext>
            </a:extLst>
          </p:cNvPr>
          <p:cNvSpPr>
            <a:spLocks noGrp="1"/>
          </p:cNvSpPr>
          <p:nvPr>
            <p:ph type="dt" sz="half" idx="10"/>
          </p:nvPr>
        </p:nvSpPr>
        <p:spPr/>
        <p:txBody>
          <a:bodyPr/>
          <a:lstStyle/>
          <a:p>
            <a:fld id="{FC562575-EBAA-4940-89C3-1147907EB169}" type="datetimeFigureOut">
              <a:rPr lang="en-US" smtClean="0"/>
              <a:t>10/17/2021</a:t>
            </a:fld>
            <a:endParaRPr lang="en-US"/>
          </a:p>
        </p:txBody>
      </p:sp>
      <p:sp>
        <p:nvSpPr>
          <p:cNvPr id="8" name="Footer Placeholder 7">
            <a:extLst>
              <a:ext uri="{FF2B5EF4-FFF2-40B4-BE49-F238E27FC236}">
                <a16:creationId xmlns:a16="http://schemas.microsoft.com/office/drawing/2014/main" id="{99D07992-6C94-40C2-B56E-F5FEED03E6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FD5640-A7FA-4C64-A48F-3E543D7FF0B4}"/>
              </a:ext>
            </a:extLst>
          </p:cNvPr>
          <p:cNvSpPr>
            <a:spLocks noGrp="1"/>
          </p:cNvSpPr>
          <p:nvPr>
            <p:ph type="sldNum" sz="quarter" idx="12"/>
          </p:nvPr>
        </p:nvSpPr>
        <p:spPr/>
        <p:txBody>
          <a:bodyPr/>
          <a:lstStyle/>
          <a:p>
            <a:fld id="{6367F6C3-8973-4F5F-9445-C4CC1394014E}" type="slidenum">
              <a:rPr lang="en-US" smtClean="0"/>
              <a:t>‹#›</a:t>
            </a:fld>
            <a:endParaRPr lang="en-US"/>
          </a:p>
        </p:txBody>
      </p:sp>
    </p:spTree>
    <p:extLst>
      <p:ext uri="{BB962C8B-B14F-4D97-AF65-F5344CB8AC3E}">
        <p14:creationId xmlns:p14="http://schemas.microsoft.com/office/powerpoint/2010/main" val="4232501044"/>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0F36E-26D3-4DFD-BC93-6CE9D3707B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22967CE-4CD4-4050-948F-9081E88C7201}"/>
              </a:ext>
            </a:extLst>
          </p:cNvPr>
          <p:cNvSpPr>
            <a:spLocks noGrp="1"/>
          </p:cNvSpPr>
          <p:nvPr>
            <p:ph type="dt" sz="half" idx="10"/>
          </p:nvPr>
        </p:nvSpPr>
        <p:spPr/>
        <p:txBody>
          <a:bodyPr/>
          <a:lstStyle/>
          <a:p>
            <a:fld id="{FC562575-EBAA-4940-89C3-1147907EB169}" type="datetimeFigureOut">
              <a:rPr lang="en-US" smtClean="0"/>
              <a:t>10/17/2021</a:t>
            </a:fld>
            <a:endParaRPr lang="en-US"/>
          </a:p>
        </p:txBody>
      </p:sp>
      <p:sp>
        <p:nvSpPr>
          <p:cNvPr id="4" name="Footer Placeholder 3">
            <a:extLst>
              <a:ext uri="{FF2B5EF4-FFF2-40B4-BE49-F238E27FC236}">
                <a16:creationId xmlns:a16="http://schemas.microsoft.com/office/drawing/2014/main" id="{59478BE6-B0E9-4D05-B9A6-31AAA6DF8E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B98B42-DEBC-45C0-B373-45B1D1563675}"/>
              </a:ext>
            </a:extLst>
          </p:cNvPr>
          <p:cNvSpPr>
            <a:spLocks noGrp="1"/>
          </p:cNvSpPr>
          <p:nvPr>
            <p:ph type="sldNum" sz="quarter" idx="12"/>
          </p:nvPr>
        </p:nvSpPr>
        <p:spPr/>
        <p:txBody>
          <a:bodyPr/>
          <a:lstStyle/>
          <a:p>
            <a:fld id="{6367F6C3-8973-4F5F-9445-C4CC1394014E}" type="slidenum">
              <a:rPr lang="en-US" smtClean="0"/>
              <a:t>‹#›</a:t>
            </a:fld>
            <a:endParaRPr lang="en-US"/>
          </a:p>
        </p:txBody>
      </p:sp>
    </p:spTree>
    <p:extLst>
      <p:ext uri="{BB962C8B-B14F-4D97-AF65-F5344CB8AC3E}">
        <p14:creationId xmlns:p14="http://schemas.microsoft.com/office/powerpoint/2010/main" val="1516730342"/>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4E5A81-3996-4313-BC7E-B5478DAA909D}"/>
              </a:ext>
            </a:extLst>
          </p:cNvPr>
          <p:cNvSpPr>
            <a:spLocks noGrp="1"/>
          </p:cNvSpPr>
          <p:nvPr>
            <p:ph type="dt" sz="half" idx="10"/>
          </p:nvPr>
        </p:nvSpPr>
        <p:spPr/>
        <p:txBody>
          <a:bodyPr/>
          <a:lstStyle/>
          <a:p>
            <a:fld id="{FC562575-EBAA-4940-89C3-1147907EB169}" type="datetimeFigureOut">
              <a:rPr lang="en-US" smtClean="0"/>
              <a:t>10/17/2021</a:t>
            </a:fld>
            <a:endParaRPr lang="en-US"/>
          </a:p>
        </p:txBody>
      </p:sp>
      <p:sp>
        <p:nvSpPr>
          <p:cNvPr id="3" name="Footer Placeholder 2">
            <a:extLst>
              <a:ext uri="{FF2B5EF4-FFF2-40B4-BE49-F238E27FC236}">
                <a16:creationId xmlns:a16="http://schemas.microsoft.com/office/drawing/2014/main" id="{932AE547-E589-48E0-A6A4-19DD58F3D3D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EDCF7A-1F61-43D1-A953-273050B4025C}"/>
              </a:ext>
            </a:extLst>
          </p:cNvPr>
          <p:cNvSpPr>
            <a:spLocks noGrp="1"/>
          </p:cNvSpPr>
          <p:nvPr>
            <p:ph type="sldNum" sz="quarter" idx="12"/>
          </p:nvPr>
        </p:nvSpPr>
        <p:spPr/>
        <p:txBody>
          <a:bodyPr/>
          <a:lstStyle/>
          <a:p>
            <a:fld id="{6367F6C3-8973-4F5F-9445-C4CC1394014E}" type="slidenum">
              <a:rPr lang="en-US" smtClean="0"/>
              <a:t>‹#›</a:t>
            </a:fld>
            <a:endParaRPr lang="en-US"/>
          </a:p>
        </p:txBody>
      </p:sp>
    </p:spTree>
    <p:extLst>
      <p:ext uri="{BB962C8B-B14F-4D97-AF65-F5344CB8AC3E}">
        <p14:creationId xmlns:p14="http://schemas.microsoft.com/office/powerpoint/2010/main" val="698963482"/>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E0623-D14D-4683-A513-5B29E5A515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401F31-5008-4540-AC34-BC46E4CE42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60B15C-E1D1-4F7B-8CCE-4343B1CD78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030EFD-52C6-40E6-BB1F-12B84CD861C0}"/>
              </a:ext>
            </a:extLst>
          </p:cNvPr>
          <p:cNvSpPr>
            <a:spLocks noGrp="1"/>
          </p:cNvSpPr>
          <p:nvPr>
            <p:ph type="dt" sz="half" idx="10"/>
          </p:nvPr>
        </p:nvSpPr>
        <p:spPr/>
        <p:txBody>
          <a:bodyPr/>
          <a:lstStyle/>
          <a:p>
            <a:fld id="{FC562575-EBAA-4940-89C3-1147907EB169}" type="datetimeFigureOut">
              <a:rPr lang="en-US" smtClean="0"/>
              <a:t>10/17/2021</a:t>
            </a:fld>
            <a:endParaRPr lang="en-US"/>
          </a:p>
        </p:txBody>
      </p:sp>
      <p:sp>
        <p:nvSpPr>
          <p:cNvPr id="6" name="Footer Placeholder 5">
            <a:extLst>
              <a:ext uri="{FF2B5EF4-FFF2-40B4-BE49-F238E27FC236}">
                <a16:creationId xmlns:a16="http://schemas.microsoft.com/office/drawing/2014/main" id="{5EB18251-4FFA-4D1E-99B2-55DD185297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1C7736-EAB8-49E9-A78D-1F758B20BB9A}"/>
              </a:ext>
            </a:extLst>
          </p:cNvPr>
          <p:cNvSpPr>
            <a:spLocks noGrp="1"/>
          </p:cNvSpPr>
          <p:nvPr>
            <p:ph type="sldNum" sz="quarter" idx="12"/>
          </p:nvPr>
        </p:nvSpPr>
        <p:spPr/>
        <p:txBody>
          <a:bodyPr/>
          <a:lstStyle/>
          <a:p>
            <a:fld id="{6367F6C3-8973-4F5F-9445-C4CC1394014E}" type="slidenum">
              <a:rPr lang="en-US" smtClean="0"/>
              <a:t>‹#›</a:t>
            </a:fld>
            <a:endParaRPr lang="en-US"/>
          </a:p>
        </p:txBody>
      </p:sp>
    </p:spTree>
    <p:extLst>
      <p:ext uri="{BB962C8B-B14F-4D97-AF65-F5344CB8AC3E}">
        <p14:creationId xmlns:p14="http://schemas.microsoft.com/office/powerpoint/2010/main" val="1933741307"/>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ECD67-8532-41E4-9230-72ECFA054F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0CF77F2-9F80-41A6-A5A1-65B8AD1ECB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918811A-0A13-4002-8BCD-85ACA85132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60F52E-3293-46D3-BAF5-4A734A451ED8}"/>
              </a:ext>
            </a:extLst>
          </p:cNvPr>
          <p:cNvSpPr>
            <a:spLocks noGrp="1"/>
          </p:cNvSpPr>
          <p:nvPr>
            <p:ph type="dt" sz="half" idx="10"/>
          </p:nvPr>
        </p:nvSpPr>
        <p:spPr/>
        <p:txBody>
          <a:bodyPr/>
          <a:lstStyle/>
          <a:p>
            <a:fld id="{FC562575-EBAA-4940-89C3-1147907EB169}" type="datetimeFigureOut">
              <a:rPr lang="en-US" smtClean="0"/>
              <a:t>10/17/2021</a:t>
            </a:fld>
            <a:endParaRPr lang="en-US"/>
          </a:p>
        </p:txBody>
      </p:sp>
      <p:sp>
        <p:nvSpPr>
          <p:cNvPr id="6" name="Footer Placeholder 5">
            <a:extLst>
              <a:ext uri="{FF2B5EF4-FFF2-40B4-BE49-F238E27FC236}">
                <a16:creationId xmlns:a16="http://schemas.microsoft.com/office/drawing/2014/main" id="{013C2B32-F4FA-49D4-B4FF-B6DE619635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097C50-AE78-4EA5-9DDA-9BC4966CA183}"/>
              </a:ext>
            </a:extLst>
          </p:cNvPr>
          <p:cNvSpPr>
            <a:spLocks noGrp="1"/>
          </p:cNvSpPr>
          <p:nvPr>
            <p:ph type="sldNum" sz="quarter" idx="12"/>
          </p:nvPr>
        </p:nvSpPr>
        <p:spPr/>
        <p:txBody>
          <a:bodyPr/>
          <a:lstStyle/>
          <a:p>
            <a:fld id="{6367F6C3-8973-4F5F-9445-C4CC1394014E}" type="slidenum">
              <a:rPr lang="en-US" smtClean="0"/>
              <a:t>‹#›</a:t>
            </a:fld>
            <a:endParaRPr lang="en-US"/>
          </a:p>
        </p:txBody>
      </p:sp>
    </p:spTree>
    <p:extLst>
      <p:ext uri="{BB962C8B-B14F-4D97-AF65-F5344CB8AC3E}">
        <p14:creationId xmlns:p14="http://schemas.microsoft.com/office/powerpoint/2010/main" val="4216231417"/>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2BE33-AB94-4C19-9634-659D5E7450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AB8BF2-FAC4-42F0-A065-EA223F7E67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7BEC29-FEB1-4CCF-BC82-D200EC389A95}"/>
              </a:ext>
            </a:extLst>
          </p:cNvPr>
          <p:cNvSpPr>
            <a:spLocks noGrp="1"/>
          </p:cNvSpPr>
          <p:nvPr>
            <p:ph type="dt" sz="half" idx="10"/>
          </p:nvPr>
        </p:nvSpPr>
        <p:spPr/>
        <p:txBody>
          <a:bodyPr/>
          <a:lstStyle/>
          <a:p>
            <a:fld id="{FC562575-EBAA-4940-89C3-1147907EB169}" type="datetimeFigureOut">
              <a:rPr lang="en-US" smtClean="0"/>
              <a:t>10/17/2021</a:t>
            </a:fld>
            <a:endParaRPr lang="en-US"/>
          </a:p>
        </p:txBody>
      </p:sp>
      <p:sp>
        <p:nvSpPr>
          <p:cNvPr id="5" name="Footer Placeholder 4">
            <a:extLst>
              <a:ext uri="{FF2B5EF4-FFF2-40B4-BE49-F238E27FC236}">
                <a16:creationId xmlns:a16="http://schemas.microsoft.com/office/drawing/2014/main" id="{B4C6982A-23C8-49F1-9875-3F598FAA5A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E9246A-8D65-452B-9463-AC0F63CF987E}"/>
              </a:ext>
            </a:extLst>
          </p:cNvPr>
          <p:cNvSpPr>
            <a:spLocks noGrp="1"/>
          </p:cNvSpPr>
          <p:nvPr>
            <p:ph type="sldNum" sz="quarter" idx="12"/>
          </p:nvPr>
        </p:nvSpPr>
        <p:spPr/>
        <p:txBody>
          <a:bodyPr/>
          <a:lstStyle/>
          <a:p>
            <a:fld id="{6367F6C3-8973-4F5F-9445-C4CC1394014E}" type="slidenum">
              <a:rPr lang="en-US" smtClean="0"/>
              <a:t>‹#›</a:t>
            </a:fld>
            <a:endParaRPr lang="en-US"/>
          </a:p>
        </p:txBody>
      </p:sp>
    </p:spTree>
    <p:extLst>
      <p:ext uri="{BB962C8B-B14F-4D97-AF65-F5344CB8AC3E}">
        <p14:creationId xmlns:p14="http://schemas.microsoft.com/office/powerpoint/2010/main" val="4005803015"/>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56966A-E1BA-489F-864E-01E2DBD47E0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FE23F7-C26C-4303-9564-39A70CEFA8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730B0A-3B40-4FE5-8100-3C38D552A9AF}"/>
              </a:ext>
            </a:extLst>
          </p:cNvPr>
          <p:cNvSpPr>
            <a:spLocks noGrp="1"/>
          </p:cNvSpPr>
          <p:nvPr>
            <p:ph type="dt" sz="half" idx="10"/>
          </p:nvPr>
        </p:nvSpPr>
        <p:spPr/>
        <p:txBody>
          <a:bodyPr/>
          <a:lstStyle/>
          <a:p>
            <a:fld id="{FC562575-EBAA-4940-89C3-1147907EB169}" type="datetimeFigureOut">
              <a:rPr lang="en-US" smtClean="0"/>
              <a:t>10/17/2021</a:t>
            </a:fld>
            <a:endParaRPr lang="en-US"/>
          </a:p>
        </p:txBody>
      </p:sp>
      <p:sp>
        <p:nvSpPr>
          <p:cNvPr id="5" name="Footer Placeholder 4">
            <a:extLst>
              <a:ext uri="{FF2B5EF4-FFF2-40B4-BE49-F238E27FC236}">
                <a16:creationId xmlns:a16="http://schemas.microsoft.com/office/drawing/2014/main" id="{A757DAB7-B6B9-4AA7-B86A-F7D88026B1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365575-22AF-410E-99F4-BDCC9BB044E8}"/>
              </a:ext>
            </a:extLst>
          </p:cNvPr>
          <p:cNvSpPr>
            <a:spLocks noGrp="1"/>
          </p:cNvSpPr>
          <p:nvPr>
            <p:ph type="sldNum" sz="quarter" idx="12"/>
          </p:nvPr>
        </p:nvSpPr>
        <p:spPr/>
        <p:txBody>
          <a:bodyPr/>
          <a:lstStyle/>
          <a:p>
            <a:fld id="{6367F6C3-8973-4F5F-9445-C4CC1394014E}" type="slidenum">
              <a:rPr lang="en-US" smtClean="0"/>
              <a:t>‹#›</a:t>
            </a:fld>
            <a:endParaRPr lang="en-US"/>
          </a:p>
        </p:txBody>
      </p:sp>
    </p:spTree>
    <p:extLst>
      <p:ext uri="{BB962C8B-B14F-4D97-AF65-F5344CB8AC3E}">
        <p14:creationId xmlns:p14="http://schemas.microsoft.com/office/powerpoint/2010/main" val="390751043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image" Target="../media/image1.png"/><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theme" Target="../theme/theme13.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image" Target="../media/image1.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2.xml"/><Relationship Id="rId3" Type="http://schemas.openxmlformats.org/officeDocument/2006/relationships/slideLayout" Target="../slideLayouts/slideLayout147.xml"/><Relationship Id="rId7" Type="http://schemas.openxmlformats.org/officeDocument/2006/relationships/slideLayout" Target="../slideLayouts/slideLayout151.xml"/><Relationship Id="rId12" Type="http://schemas.openxmlformats.org/officeDocument/2006/relationships/theme" Target="../theme/theme14.xml"/><Relationship Id="rId2" Type="http://schemas.openxmlformats.org/officeDocument/2006/relationships/slideLayout" Target="../slideLayouts/slideLayout146.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0" Type="http://schemas.openxmlformats.org/officeDocument/2006/relationships/slideLayout" Target="../slideLayouts/slideLayout154.xml"/><Relationship Id="rId4" Type="http://schemas.openxmlformats.org/officeDocument/2006/relationships/slideLayout" Target="../slideLayouts/slideLayout148.xml"/><Relationship Id="rId9" Type="http://schemas.openxmlformats.org/officeDocument/2006/relationships/slideLayout" Target="../slideLayouts/slideLayout15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1.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55A57D-B405-47EC-AD3A-AF37C60C84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92976EF-62A2-4BAF-B7A8-3E8551B162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610898-8B4E-4B1B-BEA0-7D78949D87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1415E3F-2AC2-47FB-9839-073D20F8D172}" type="datetimeFigureOut">
              <a:rPr lang="en-US" smtClean="0"/>
              <a:t>10/17/2021</a:t>
            </a:fld>
            <a:endParaRPr lang="en-US"/>
          </a:p>
        </p:txBody>
      </p:sp>
      <p:sp>
        <p:nvSpPr>
          <p:cNvPr id="5" name="Footer Placeholder 4">
            <a:extLst>
              <a:ext uri="{FF2B5EF4-FFF2-40B4-BE49-F238E27FC236}">
                <a16:creationId xmlns:a16="http://schemas.microsoft.com/office/drawing/2014/main" id="{26148497-760B-4208-B529-0C928F0FF0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a:extLst>
              <a:ext uri="{FF2B5EF4-FFF2-40B4-BE49-F238E27FC236}">
                <a16:creationId xmlns:a16="http://schemas.microsoft.com/office/drawing/2014/main" id="{D0C3B9D8-6775-4EBD-85AC-782533299C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06AF7F4-DCFB-44E9-B77D-AD837058D16A}" type="slidenum">
              <a:rPr lang="en-US" smtClean="0"/>
              <a:t>‹#›</a:t>
            </a:fld>
            <a:endParaRPr lang="en-US"/>
          </a:p>
        </p:txBody>
      </p:sp>
    </p:spTree>
    <p:extLst>
      <p:ext uri="{BB962C8B-B14F-4D97-AF65-F5344CB8AC3E}">
        <p14:creationId xmlns:p14="http://schemas.microsoft.com/office/powerpoint/2010/main" val="50645688"/>
      </p:ext>
    </p:extLst>
  </p:cSld>
  <p:clrMap bg1="lt1" tx1="dk1" bg2="lt2" tx2="dk2" accent1="accent1" accent2="accent2" accent3="accent3" accent4="accent4" accent5="accent5" accent6="accent6" hlink="hlink" folHlink="folHlink"/>
  <p:sldLayoutIdLst>
    <p:sldLayoutId id="2147483660"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C3F184-5F07-4EEC-A771-561012B56F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190965-A389-4EF5-8BCE-E7F5B96174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D8258D-DCB0-40CD-BA3D-0E3F232FB2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2EE486E-3895-4A48-B3C0-AE1E194A9B14}" type="datetimeFigureOut">
              <a:rPr lang="en-US" smtClean="0"/>
              <a:t>10/17/2021</a:t>
            </a:fld>
            <a:endParaRPr lang="en-US"/>
          </a:p>
        </p:txBody>
      </p:sp>
      <p:sp>
        <p:nvSpPr>
          <p:cNvPr id="5" name="Footer Placeholder 4">
            <a:extLst>
              <a:ext uri="{FF2B5EF4-FFF2-40B4-BE49-F238E27FC236}">
                <a16:creationId xmlns:a16="http://schemas.microsoft.com/office/drawing/2014/main" id="{89A0247F-6785-40A4-A9C8-87AD93379E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a:extLst>
              <a:ext uri="{FF2B5EF4-FFF2-40B4-BE49-F238E27FC236}">
                <a16:creationId xmlns:a16="http://schemas.microsoft.com/office/drawing/2014/main" id="{CFB01552-B183-4DD0-A77F-F7B9798B5A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8ABA26E-197B-4E94-A018-3B8DD2713BCD}" type="slidenum">
              <a:rPr lang="en-US" smtClean="0"/>
              <a:t>‹#›</a:t>
            </a:fld>
            <a:endParaRPr lang="en-US"/>
          </a:p>
        </p:txBody>
      </p:sp>
      <p:sp>
        <p:nvSpPr>
          <p:cNvPr id="7" name="Rectangle 6">
            <a:extLst>
              <a:ext uri="{FF2B5EF4-FFF2-40B4-BE49-F238E27FC236}">
                <a16:creationId xmlns:a16="http://schemas.microsoft.com/office/drawing/2014/main" id="{9EE55AFD-EE82-4DD2-A834-0A636734EFF1}"/>
              </a:ext>
            </a:extLst>
          </p:cNvPr>
          <p:cNvSpPr/>
          <p:nvPr userDrawn="1"/>
        </p:nvSpPr>
        <p:spPr>
          <a:xfrm>
            <a:off x="9982200" y="6266656"/>
            <a:ext cx="2105891" cy="544512"/>
          </a:xfrm>
          <a:prstGeom prst="rect">
            <a:avLst/>
          </a:prstGeom>
          <a:blipFill>
            <a:blip r:embed="rId1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8" name="Rectangle 7">
            <a:extLst>
              <a:ext uri="{FF2B5EF4-FFF2-40B4-BE49-F238E27FC236}">
                <a16:creationId xmlns:a16="http://schemas.microsoft.com/office/drawing/2014/main" id="{5BEAAD3E-EF28-4733-BDC3-91AE831842FF}"/>
              </a:ext>
            </a:extLst>
          </p:cNvPr>
          <p:cNvSpPr/>
          <p:nvPr userDrawn="1"/>
        </p:nvSpPr>
        <p:spPr>
          <a:xfrm>
            <a:off x="0" y="0"/>
            <a:ext cx="1219200" cy="6858000"/>
          </a:xfrm>
          <a:prstGeom prst="rect">
            <a:avLst/>
          </a:prstGeom>
          <a:solidFill>
            <a:srgbClr val="057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Arial" pitchFamily="34" charset="0"/>
              <a:cs typeface="Arial" pitchFamily="34" charset="0"/>
            </a:endParaRPr>
          </a:p>
        </p:txBody>
      </p:sp>
      <p:sp>
        <p:nvSpPr>
          <p:cNvPr id="9" name="Rectangle 8">
            <a:extLst>
              <a:ext uri="{FF2B5EF4-FFF2-40B4-BE49-F238E27FC236}">
                <a16:creationId xmlns:a16="http://schemas.microsoft.com/office/drawing/2014/main" id="{38F05D5A-9409-422A-BAD9-D5663E0CD127}"/>
              </a:ext>
            </a:extLst>
          </p:cNvPr>
          <p:cNvSpPr/>
          <p:nvPr userDrawn="1"/>
        </p:nvSpPr>
        <p:spPr>
          <a:xfrm>
            <a:off x="0" y="794322"/>
            <a:ext cx="1219200" cy="1456174"/>
          </a:xfrm>
          <a:prstGeom prst="rect">
            <a:avLst/>
          </a:prstGeom>
          <a:solidFill>
            <a:srgbClr val="0D6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0" name="TextBox 9">
            <a:extLst>
              <a:ext uri="{FF2B5EF4-FFF2-40B4-BE49-F238E27FC236}">
                <a16:creationId xmlns:a16="http://schemas.microsoft.com/office/drawing/2014/main" id="{13684DE6-441E-4EAC-812A-D8AF19931464}"/>
              </a:ext>
            </a:extLst>
          </p:cNvPr>
          <p:cNvSpPr txBox="1"/>
          <p:nvPr userDrawn="1"/>
        </p:nvSpPr>
        <p:spPr>
          <a:xfrm>
            <a:off x="29954" y="245603"/>
            <a:ext cx="115929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latin typeface="Arial" pitchFamily="34" charset="0"/>
                <a:cs typeface="Arial" pitchFamily="34" charset="0"/>
              </a:rPr>
              <a:t>2021-065</a:t>
            </a:r>
            <a:endParaRPr lang="en-US">
              <a:solidFill>
                <a:schemeClr val="bg1"/>
              </a:solidFill>
            </a:endParaRPr>
          </a:p>
        </p:txBody>
      </p:sp>
    </p:spTree>
    <p:extLst>
      <p:ext uri="{BB962C8B-B14F-4D97-AF65-F5344CB8AC3E}">
        <p14:creationId xmlns:p14="http://schemas.microsoft.com/office/powerpoint/2010/main" val="777721063"/>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9BB720-6078-4305-B227-2A7643C74E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865521A-D060-44AB-9207-FF51496643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D9394E-FD5B-4C73-83A5-A5AAB2884E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17E17F-3CA9-45D5-A9A0-B2DF548091F0}" type="datetimeFigureOut">
              <a:rPr lang="en-US" smtClean="0"/>
              <a:t>10/17/2021</a:t>
            </a:fld>
            <a:endParaRPr lang="en-US"/>
          </a:p>
        </p:txBody>
      </p:sp>
      <p:sp>
        <p:nvSpPr>
          <p:cNvPr id="5" name="Footer Placeholder 4">
            <a:extLst>
              <a:ext uri="{FF2B5EF4-FFF2-40B4-BE49-F238E27FC236}">
                <a16:creationId xmlns:a16="http://schemas.microsoft.com/office/drawing/2014/main" id="{2528B226-56AA-4CAC-87C0-88B367ABA1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a:extLst>
              <a:ext uri="{FF2B5EF4-FFF2-40B4-BE49-F238E27FC236}">
                <a16:creationId xmlns:a16="http://schemas.microsoft.com/office/drawing/2014/main" id="{5A1C2856-AB7A-4BA4-99A4-2691F9B93E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DDDE814-A7AF-4168-B58C-EE0ABEE75CC2}" type="slidenum">
              <a:rPr lang="en-US" smtClean="0"/>
              <a:t>‹#›</a:t>
            </a:fld>
            <a:endParaRPr lang="en-US"/>
          </a:p>
        </p:txBody>
      </p:sp>
      <p:sp>
        <p:nvSpPr>
          <p:cNvPr id="8" name="Rectangle 7">
            <a:extLst>
              <a:ext uri="{FF2B5EF4-FFF2-40B4-BE49-F238E27FC236}">
                <a16:creationId xmlns:a16="http://schemas.microsoft.com/office/drawing/2014/main" id="{99E41D71-7DB1-4598-BD65-C26A822388C3}"/>
              </a:ext>
            </a:extLst>
          </p:cNvPr>
          <p:cNvSpPr/>
          <p:nvPr userDrawn="1"/>
        </p:nvSpPr>
        <p:spPr>
          <a:xfrm>
            <a:off x="1714378" y="2156713"/>
            <a:ext cx="2325254" cy="2519218"/>
          </a:xfrm>
          <a:prstGeom prst="rect">
            <a:avLst/>
          </a:prstGeom>
          <a:noFill/>
          <a:ln w="28575">
            <a:solidFill>
              <a:srgbClr val="0C71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9" name="Rectangle 8">
            <a:extLst>
              <a:ext uri="{FF2B5EF4-FFF2-40B4-BE49-F238E27FC236}">
                <a16:creationId xmlns:a16="http://schemas.microsoft.com/office/drawing/2014/main" id="{9FED4118-0D66-437F-9F86-25CD0A955AE6}"/>
              </a:ext>
            </a:extLst>
          </p:cNvPr>
          <p:cNvSpPr/>
          <p:nvPr userDrawn="1"/>
        </p:nvSpPr>
        <p:spPr>
          <a:xfrm>
            <a:off x="0" y="0"/>
            <a:ext cx="3048000" cy="6858000"/>
          </a:xfrm>
          <a:prstGeom prst="rect">
            <a:avLst/>
          </a:prstGeom>
          <a:solidFill>
            <a:srgbClr val="0D6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59B5E1E4-E08D-4907-A43D-0490EB23E247}"/>
              </a:ext>
            </a:extLst>
          </p:cNvPr>
          <p:cNvSpPr/>
          <p:nvPr userDrawn="1"/>
        </p:nvSpPr>
        <p:spPr>
          <a:xfrm>
            <a:off x="1634714" y="2077049"/>
            <a:ext cx="2484582" cy="2678545"/>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Tree>
    <p:extLst>
      <p:ext uri="{BB962C8B-B14F-4D97-AF65-F5344CB8AC3E}">
        <p14:creationId xmlns:p14="http://schemas.microsoft.com/office/powerpoint/2010/main" val="871581384"/>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D6B61F-9DC3-4493-BF59-6ECC92ABE6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8210A0-31D2-4C5D-8609-E7DB92DEE4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35696A-F1AC-4DB2-A0CB-49CF49F4C8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C562575-EBAA-4940-89C3-1147907EB169}" type="datetimeFigureOut">
              <a:rPr lang="en-US" smtClean="0"/>
              <a:t>10/17/2021</a:t>
            </a:fld>
            <a:endParaRPr lang="en-US"/>
          </a:p>
        </p:txBody>
      </p:sp>
      <p:sp>
        <p:nvSpPr>
          <p:cNvPr id="5" name="Footer Placeholder 4">
            <a:extLst>
              <a:ext uri="{FF2B5EF4-FFF2-40B4-BE49-F238E27FC236}">
                <a16:creationId xmlns:a16="http://schemas.microsoft.com/office/drawing/2014/main" id="{B443231F-2579-49B2-992A-EF131FDADF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a:extLst>
              <a:ext uri="{FF2B5EF4-FFF2-40B4-BE49-F238E27FC236}">
                <a16:creationId xmlns:a16="http://schemas.microsoft.com/office/drawing/2014/main" id="{4B8DCA96-A994-41DB-BC6C-20ECD7B241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367F6C3-8973-4F5F-9445-C4CC1394014E}" type="slidenum">
              <a:rPr lang="en-US" smtClean="0"/>
              <a:t>‹#›</a:t>
            </a:fld>
            <a:endParaRPr lang="en-US"/>
          </a:p>
        </p:txBody>
      </p:sp>
      <p:sp>
        <p:nvSpPr>
          <p:cNvPr id="7" name="Rectangle 6">
            <a:extLst>
              <a:ext uri="{FF2B5EF4-FFF2-40B4-BE49-F238E27FC236}">
                <a16:creationId xmlns:a16="http://schemas.microsoft.com/office/drawing/2014/main" id="{E399C4C9-9E5A-4174-8D7B-A3F5D12C18CF}"/>
              </a:ext>
            </a:extLst>
          </p:cNvPr>
          <p:cNvSpPr/>
          <p:nvPr userDrawn="1"/>
        </p:nvSpPr>
        <p:spPr>
          <a:xfrm>
            <a:off x="0" y="2429165"/>
            <a:ext cx="12192000" cy="4502726"/>
          </a:xfrm>
          <a:prstGeom prst="rect">
            <a:avLst/>
          </a:prstGeom>
          <a:solidFill>
            <a:srgbClr val="057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Arial" pitchFamily="34" charset="0"/>
              <a:cs typeface="Arial" pitchFamily="34" charset="0"/>
            </a:endParaRPr>
          </a:p>
        </p:txBody>
      </p:sp>
    </p:spTree>
    <p:extLst>
      <p:ext uri="{BB962C8B-B14F-4D97-AF65-F5344CB8AC3E}">
        <p14:creationId xmlns:p14="http://schemas.microsoft.com/office/powerpoint/2010/main" val="135448486"/>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C3F184-5F07-4EEC-A771-561012B56F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190965-A389-4EF5-8BCE-E7F5B96174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D8258D-DCB0-40CD-BA3D-0E3F232FB2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2EE486E-3895-4A48-B3C0-AE1E194A9B14}" type="datetimeFigureOut">
              <a:rPr lang="en-US" smtClean="0"/>
              <a:t>10/17/2021</a:t>
            </a:fld>
            <a:endParaRPr lang="en-US"/>
          </a:p>
        </p:txBody>
      </p:sp>
      <p:sp>
        <p:nvSpPr>
          <p:cNvPr id="5" name="Footer Placeholder 4">
            <a:extLst>
              <a:ext uri="{FF2B5EF4-FFF2-40B4-BE49-F238E27FC236}">
                <a16:creationId xmlns:a16="http://schemas.microsoft.com/office/drawing/2014/main" id="{89A0247F-6785-40A4-A9C8-87AD93379E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a:extLst>
              <a:ext uri="{FF2B5EF4-FFF2-40B4-BE49-F238E27FC236}">
                <a16:creationId xmlns:a16="http://schemas.microsoft.com/office/drawing/2014/main" id="{CFB01552-B183-4DD0-A77F-F7B9798B5A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8ABA26E-197B-4E94-A018-3B8DD2713BCD}" type="slidenum">
              <a:rPr lang="en-US" smtClean="0"/>
              <a:t>‹#›</a:t>
            </a:fld>
            <a:endParaRPr lang="en-US"/>
          </a:p>
        </p:txBody>
      </p:sp>
      <p:sp>
        <p:nvSpPr>
          <p:cNvPr id="7" name="Rectangle 6">
            <a:extLst>
              <a:ext uri="{FF2B5EF4-FFF2-40B4-BE49-F238E27FC236}">
                <a16:creationId xmlns:a16="http://schemas.microsoft.com/office/drawing/2014/main" id="{9EE55AFD-EE82-4DD2-A834-0A636734EFF1}"/>
              </a:ext>
            </a:extLst>
          </p:cNvPr>
          <p:cNvSpPr/>
          <p:nvPr userDrawn="1"/>
        </p:nvSpPr>
        <p:spPr>
          <a:xfrm>
            <a:off x="9982200" y="6266656"/>
            <a:ext cx="2105891" cy="544512"/>
          </a:xfrm>
          <a:prstGeom prst="rect">
            <a:avLst/>
          </a:prstGeom>
          <a:blipFill>
            <a:blip r:embed="rId1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8" name="Rectangle 7">
            <a:extLst>
              <a:ext uri="{FF2B5EF4-FFF2-40B4-BE49-F238E27FC236}">
                <a16:creationId xmlns:a16="http://schemas.microsoft.com/office/drawing/2014/main" id="{5BEAAD3E-EF28-4733-BDC3-91AE831842FF}"/>
              </a:ext>
            </a:extLst>
          </p:cNvPr>
          <p:cNvSpPr/>
          <p:nvPr userDrawn="1"/>
        </p:nvSpPr>
        <p:spPr>
          <a:xfrm>
            <a:off x="0" y="0"/>
            <a:ext cx="1219200" cy="6858000"/>
          </a:xfrm>
          <a:prstGeom prst="rect">
            <a:avLst/>
          </a:prstGeom>
          <a:solidFill>
            <a:srgbClr val="057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Arial" pitchFamily="34" charset="0"/>
              <a:cs typeface="Arial" pitchFamily="34" charset="0"/>
            </a:endParaRPr>
          </a:p>
        </p:txBody>
      </p:sp>
      <p:sp>
        <p:nvSpPr>
          <p:cNvPr id="9" name="Rectangle 8">
            <a:extLst>
              <a:ext uri="{FF2B5EF4-FFF2-40B4-BE49-F238E27FC236}">
                <a16:creationId xmlns:a16="http://schemas.microsoft.com/office/drawing/2014/main" id="{38F05D5A-9409-422A-BAD9-D5663E0CD127}"/>
              </a:ext>
            </a:extLst>
          </p:cNvPr>
          <p:cNvSpPr/>
          <p:nvPr userDrawn="1"/>
        </p:nvSpPr>
        <p:spPr>
          <a:xfrm>
            <a:off x="0" y="794322"/>
            <a:ext cx="1219200" cy="1456174"/>
          </a:xfrm>
          <a:prstGeom prst="rect">
            <a:avLst/>
          </a:prstGeom>
          <a:solidFill>
            <a:srgbClr val="0D6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0" name="TextBox 9">
            <a:extLst>
              <a:ext uri="{FF2B5EF4-FFF2-40B4-BE49-F238E27FC236}">
                <a16:creationId xmlns:a16="http://schemas.microsoft.com/office/drawing/2014/main" id="{13684DE6-441E-4EAC-812A-D8AF19931464}"/>
              </a:ext>
            </a:extLst>
          </p:cNvPr>
          <p:cNvSpPr txBox="1"/>
          <p:nvPr userDrawn="1"/>
        </p:nvSpPr>
        <p:spPr>
          <a:xfrm>
            <a:off x="29954" y="245603"/>
            <a:ext cx="115929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latin typeface="Arial" pitchFamily="34" charset="0"/>
                <a:cs typeface="Arial" pitchFamily="34" charset="0"/>
              </a:rPr>
              <a:t>2021-065</a:t>
            </a:r>
            <a:endParaRPr lang="en-US">
              <a:solidFill>
                <a:schemeClr val="bg1"/>
              </a:solidFill>
            </a:endParaRPr>
          </a:p>
        </p:txBody>
      </p:sp>
    </p:spTree>
    <p:extLst>
      <p:ext uri="{BB962C8B-B14F-4D97-AF65-F5344CB8AC3E}">
        <p14:creationId xmlns:p14="http://schemas.microsoft.com/office/powerpoint/2010/main" val="777721063"/>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41" r:id="rId12"/>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55A57D-B405-47EC-AD3A-AF37C60C84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92976EF-62A2-4BAF-B7A8-3E8551B162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610898-8B4E-4B1B-BEA0-7D78949D87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1415E3F-2AC2-47FB-9839-073D20F8D172}" type="datetimeFigureOut">
              <a:rPr lang="en-US" smtClean="0"/>
              <a:t>10/17/2021</a:t>
            </a:fld>
            <a:endParaRPr lang="en-US"/>
          </a:p>
        </p:txBody>
      </p:sp>
      <p:sp>
        <p:nvSpPr>
          <p:cNvPr id="5" name="Footer Placeholder 4">
            <a:extLst>
              <a:ext uri="{FF2B5EF4-FFF2-40B4-BE49-F238E27FC236}">
                <a16:creationId xmlns:a16="http://schemas.microsoft.com/office/drawing/2014/main" id="{26148497-760B-4208-B529-0C928F0FF0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a:extLst>
              <a:ext uri="{FF2B5EF4-FFF2-40B4-BE49-F238E27FC236}">
                <a16:creationId xmlns:a16="http://schemas.microsoft.com/office/drawing/2014/main" id="{D0C3B9D8-6775-4EBD-85AC-782533299C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06AF7F4-DCFB-44E9-B77D-AD837058D16A}" type="slidenum">
              <a:rPr lang="en-US" smtClean="0"/>
              <a:t>‹#›</a:t>
            </a:fld>
            <a:endParaRPr lang="en-US"/>
          </a:p>
        </p:txBody>
      </p:sp>
    </p:spTree>
    <p:extLst>
      <p:ext uri="{BB962C8B-B14F-4D97-AF65-F5344CB8AC3E}">
        <p14:creationId xmlns:p14="http://schemas.microsoft.com/office/powerpoint/2010/main" val="50645688"/>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D6B61F-9DC3-4493-BF59-6ECC92ABE6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8210A0-31D2-4C5D-8609-E7DB92DEE4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35696A-F1AC-4DB2-A0CB-49CF49F4C8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C562575-EBAA-4940-89C3-1147907EB169}" type="datetimeFigureOut">
              <a:rPr lang="en-US" smtClean="0"/>
              <a:t>10/17/2021</a:t>
            </a:fld>
            <a:endParaRPr lang="en-US"/>
          </a:p>
        </p:txBody>
      </p:sp>
      <p:sp>
        <p:nvSpPr>
          <p:cNvPr id="5" name="Footer Placeholder 4">
            <a:extLst>
              <a:ext uri="{FF2B5EF4-FFF2-40B4-BE49-F238E27FC236}">
                <a16:creationId xmlns:a16="http://schemas.microsoft.com/office/drawing/2014/main" id="{B443231F-2579-49B2-992A-EF131FDADF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a:extLst>
              <a:ext uri="{FF2B5EF4-FFF2-40B4-BE49-F238E27FC236}">
                <a16:creationId xmlns:a16="http://schemas.microsoft.com/office/drawing/2014/main" id="{4B8DCA96-A994-41DB-BC6C-20ECD7B241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367F6C3-8973-4F5F-9445-C4CC1394014E}" type="slidenum">
              <a:rPr lang="en-US" smtClean="0"/>
              <a:t>‹#›</a:t>
            </a:fld>
            <a:endParaRPr lang="en-US"/>
          </a:p>
        </p:txBody>
      </p:sp>
      <p:sp>
        <p:nvSpPr>
          <p:cNvPr id="7" name="Rectangle 6">
            <a:extLst>
              <a:ext uri="{FF2B5EF4-FFF2-40B4-BE49-F238E27FC236}">
                <a16:creationId xmlns:a16="http://schemas.microsoft.com/office/drawing/2014/main" id="{E399C4C9-9E5A-4174-8D7B-A3F5D12C18CF}"/>
              </a:ext>
            </a:extLst>
          </p:cNvPr>
          <p:cNvSpPr/>
          <p:nvPr userDrawn="1"/>
        </p:nvSpPr>
        <p:spPr>
          <a:xfrm>
            <a:off x="0" y="2429165"/>
            <a:ext cx="12192000" cy="4502726"/>
          </a:xfrm>
          <a:prstGeom prst="rect">
            <a:avLst/>
          </a:prstGeom>
          <a:solidFill>
            <a:srgbClr val="057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Arial" pitchFamily="34" charset="0"/>
              <a:cs typeface="Arial" pitchFamily="34" charset="0"/>
            </a:endParaRPr>
          </a:p>
        </p:txBody>
      </p:sp>
    </p:spTree>
    <p:extLst>
      <p:ext uri="{BB962C8B-B14F-4D97-AF65-F5344CB8AC3E}">
        <p14:creationId xmlns:p14="http://schemas.microsoft.com/office/powerpoint/2010/main" val="13544848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9BB720-6078-4305-B227-2A7643C74E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865521A-D060-44AB-9207-FF51496643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D9394E-FD5B-4C73-83A5-A5AAB2884E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17E17F-3CA9-45D5-A9A0-B2DF548091F0}" type="datetimeFigureOut">
              <a:rPr lang="en-US" smtClean="0"/>
              <a:t>10/17/2021</a:t>
            </a:fld>
            <a:endParaRPr lang="en-US"/>
          </a:p>
        </p:txBody>
      </p:sp>
      <p:sp>
        <p:nvSpPr>
          <p:cNvPr id="5" name="Footer Placeholder 4">
            <a:extLst>
              <a:ext uri="{FF2B5EF4-FFF2-40B4-BE49-F238E27FC236}">
                <a16:creationId xmlns:a16="http://schemas.microsoft.com/office/drawing/2014/main" id="{2528B226-56AA-4CAC-87C0-88B367ABA1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a:extLst>
              <a:ext uri="{FF2B5EF4-FFF2-40B4-BE49-F238E27FC236}">
                <a16:creationId xmlns:a16="http://schemas.microsoft.com/office/drawing/2014/main" id="{5A1C2856-AB7A-4BA4-99A4-2691F9B93E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DDDE814-A7AF-4168-B58C-EE0ABEE75CC2}" type="slidenum">
              <a:rPr lang="en-US" smtClean="0"/>
              <a:t>‹#›</a:t>
            </a:fld>
            <a:endParaRPr lang="en-US"/>
          </a:p>
        </p:txBody>
      </p:sp>
      <p:sp>
        <p:nvSpPr>
          <p:cNvPr id="8" name="Rectangle 7">
            <a:extLst>
              <a:ext uri="{FF2B5EF4-FFF2-40B4-BE49-F238E27FC236}">
                <a16:creationId xmlns:a16="http://schemas.microsoft.com/office/drawing/2014/main" id="{99E41D71-7DB1-4598-BD65-C26A822388C3}"/>
              </a:ext>
            </a:extLst>
          </p:cNvPr>
          <p:cNvSpPr/>
          <p:nvPr userDrawn="1"/>
        </p:nvSpPr>
        <p:spPr>
          <a:xfrm>
            <a:off x="1714378" y="2156713"/>
            <a:ext cx="2325254" cy="2519218"/>
          </a:xfrm>
          <a:prstGeom prst="rect">
            <a:avLst/>
          </a:prstGeom>
          <a:noFill/>
          <a:ln w="28575">
            <a:solidFill>
              <a:srgbClr val="0C71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9" name="Rectangle 8">
            <a:extLst>
              <a:ext uri="{FF2B5EF4-FFF2-40B4-BE49-F238E27FC236}">
                <a16:creationId xmlns:a16="http://schemas.microsoft.com/office/drawing/2014/main" id="{9FED4118-0D66-437F-9F86-25CD0A955AE6}"/>
              </a:ext>
            </a:extLst>
          </p:cNvPr>
          <p:cNvSpPr/>
          <p:nvPr userDrawn="1"/>
        </p:nvSpPr>
        <p:spPr>
          <a:xfrm>
            <a:off x="0" y="0"/>
            <a:ext cx="3048000" cy="6858000"/>
          </a:xfrm>
          <a:prstGeom prst="rect">
            <a:avLst/>
          </a:prstGeom>
          <a:solidFill>
            <a:srgbClr val="0D6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59B5E1E4-E08D-4907-A43D-0490EB23E247}"/>
              </a:ext>
            </a:extLst>
          </p:cNvPr>
          <p:cNvSpPr/>
          <p:nvPr userDrawn="1"/>
        </p:nvSpPr>
        <p:spPr>
          <a:xfrm>
            <a:off x="1634714" y="2077049"/>
            <a:ext cx="2484582" cy="2678545"/>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Tree>
    <p:extLst>
      <p:ext uri="{BB962C8B-B14F-4D97-AF65-F5344CB8AC3E}">
        <p14:creationId xmlns:p14="http://schemas.microsoft.com/office/powerpoint/2010/main" val="87158138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C3F184-5F07-4EEC-A771-561012B56F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190965-A389-4EF5-8BCE-E7F5B96174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D8258D-DCB0-40CD-BA3D-0E3F232FB2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2EE486E-3895-4A48-B3C0-AE1E194A9B14}" type="datetimeFigureOut">
              <a:rPr lang="en-US" smtClean="0"/>
              <a:t>10/17/2021</a:t>
            </a:fld>
            <a:endParaRPr lang="en-US"/>
          </a:p>
        </p:txBody>
      </p:sp>
      <p:sp>
        <p:nvSpPr>
          <p:cNvPr id="5" name="Footer Placeholder 4">
            <a:extLst>
              <a:ext uri="{FF2B5EF4-FFF2-40B4-BE49-F238E27FC236}">
                <a16:creationId xmlns:a16="http://schemas.microsoft.com/office/drawing/2014/main" id="{89A0247F-6785-40A4-A9C8-87AD93379E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a:extLst>
              <a:ext uri="{FF2B5EF4-FFF2-40B4-BE49-F238E27FC236}">
                <a16:creationId xmlns:a16="http://schemas.microsoft.com/office/drawing/2014/main" id="{CFB01552-B183-4DD0-A77F-F7B9798B5A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8ABA26E-197B-4E94-A018-3B8DD2713BCD}" type="slidenum">
              <a:rPr lang="en-US" smtClean="0"/>
              <a:t>‹#›</a:t>
            </a:fld>
            <a:endParaRPr lang="en-US"/>
          </a:p>
        </p:txBody>
      </p:sp>
      <p:sp>
        <p:nvSpPr>
          <p:cNvPr id="7" name="Rectangle 6">
            <a:extLst>
              <a:ext uri="{FF2B5EF4-FFF2-40B4-BE49-F238E27FC236}">
                <a16:creationId xmlns:a16="http://schemas.microsoft.com/office/drawing/2014/main" id="{9EE55AFD-EE82-4DD2-A834-0A636734EFF1}"/>
              </a:ext>
            </a:extLst>
          </p:cNvPr>
          <p:cNvSpPr/>
          <p:nvPr userDrawn="1"/>
        </p:nvSpPr>
        <p:spPr>
          <a:xfrm>
            <a:off x="9982200" y="6266656"/>
            <a:ext cx="2105891" cy="544512"/>
          </a:xfrm>
          <a:prstGeom prst="rect">
            <a:avLst/>
          </a:prstGeom>
          <a:blipFill>
            <a:blip r:embed="rId1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8" name="Rectangle 7">
            <a:extLst>
              <a:ext uri="{FF2B5EF4-FFF2-40B4-BE49-F238E27FC236}">
                <a16:creationId xmlns:a16="http://schemas.microsoft.com/office/drawing/2014/main" id="{5BEAAD3E-EF28-4733-BDC3-91AE831842FF}"/>
              </a:ext>
            </a:extLst>
          </p:cNvPr>
          <p:cNvSpPr/>
          <p:nvPr userDrawn="1"/>
        </p:nvSpPr>
        <p:spPr>
          <a:xfrm>
            <a:off x="0" y="0"/>
            <a:ext cx="1219200" cy="6858000"/>
          </a:xfrm>
          <a:prstGeom prst="rect">
            <a:avLst/>
          </a:prstGeom>
          <a:solidFill>
            <a:srgbClr val="057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Arial" pitchFamily="34" charset="0"/>
              <a:cs typeface="Arial" pitchFamily="34" charset="0"/>
            </a:endParaRPr>
          </a:p>
        </p:txBody>
      </p:sp>
      <p:sp>
        <p:nvSpPr>
          <p:cNvPr id="9" name="Rectangle 8">
            <a:extLst>
              <a:ext uri="{FF2B5EF4-FFF2-40B4-BE49-F238E27FC236}">
                <a16:creationId xmlns:a16="http://schemas.microsoft.com/office/drawing/2014/main" id="{38F05D5A-9409-422A-BAD9-D5663E0CD127}"/>
              </a:ext>
            </a:extLst>
          </p:cNvPr>
          <p:cNvSpPr/>
          <p:nvPr userDrawn="1"/>
        </p:nvSpPr>
        <p:spPr>
          <a:xfrm>
            <a:off x="0" y="794322"/>
            <a:ext cx="1219200" cy="1456174"/>
          </a:xfrm>
          <a:prstGeom prst="rect">
            <a:avLst/>
          </a:prstGeom>
          <a:solidFill>
            <a:srgbClr val="0D6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0" name="TextBox 9">
            <a:extLst>
              <a:ext uri="{FF2B5EF4-FFF2-40B4-BE49-F238E27FC236}">
                <a16:creationId xmlns:a16="http://schemas.microsoft.com/office/drawing/2014/main" id="{13684DE6-441E-4EAC-812A-D8AF19931464}"/>
              </a:ext>
            </a:extLst>
          </p:cNvPr>
          <p:cNvSpPr txBox="1"/>
          <p:nvPr userDrawn="1"/>
        </p:nvSpPr>
        <p:spPr>
          <a:xfrm>
            <a:off x="29954" y="245603"/>
            <a:ext cx="115929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latin typeface="Arial" pitchFamily="34" charset="0"/>
                <a:cs typeface="Arial" pitchFamily="34" charset="0"/>
              </a:rPr>
              <a:t>2021-065</a:t>
            </a:r>
            <a:endParaRPr lang="en-US">
              <a:solidFill>
                <a:schemeClr val="bg1"/>
              </a:solidFill>
            </a:endParaRPr>
          </a:p>
        </p:txBody>
      </p:sp>
    </p:spTree>
    <p:extLst>
      <p:ext uri="{BB962C8B-B14F-4D97-AF65-F5344CB8AC3E}">
        <p14:creationId xmlns:p14="http://schemas.microsoft.com/office/powerpoint/2010/main" val="77772106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9BB720-6078-4305-B227-2A7643C74E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865521A-D060-44AB-9207-FF51496643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D9394E-FD5B-4C73-83A5-A5AAB2884E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17E17F-3CA9-45D5-A9A0-B2DF548091F0}" type="datetimeFigureOut">
              <a:rPr lang="en-US" smtClean="0"/>
              <a:t>10/17/2021</a:t>
            </a:fld>
            <a:endParaRPr lang="en-US"/>
          </a:p>
        </p:txBody>
      </p:sp>
      <p:sp>
        <p:nvSpPr>
          <p:cNvPr id="5" name="Footer Placeholder 4">
            <a:extLst>
              <a:ext uri="{FF2B5EF4-FFF2-40B4-BE49-F238E27FC236}">
                <a16:creationId xmlns:a16="http://schemas.microsoft.com/office/drawing/2014/main" id="{2528B226-56AA-4CAC-87C0-88B367ABA1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a:extLst>
              <a:ext uri="{FF2B5EF4-FFF2-40B4-BE49-F238E27FC236}">
                <a16:creationId xmlns:a16="http://schemas.microsoft.com/office/drawing/2014/main" id="{5A1C2856-AB7A-4BA4-99A4-2691F9B93E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DDDE814-A7AF-4168-B58C-EE0ABEE75CC2}" type="slidenum">
              <a:rPr lang="en-US" smtClean="0"/>
              <a:t>‹#›</a:t>
            </a:fld>
            <a:endParaRPr lang="en-US"/>
          </a:p>
        </p:txBody>
      </p:sp>
      <p:sp>
        <p:nvSpPr>
          <p:cNvPr id="8" name="Rectangle 7">
            <a:extLst>
              <a:ext uri="{FF2B5EF4-FFF2-40B4-BE49-F238E27FC236}">
                <a16:creationId xmlns:a16="http://schemas.microsoft.com/office/drawing/2014/main" id="{99E41D71-7DB1-4598-BD65-C26A822388C3}"/>
              </a:ext>
            </a:extLst>
          </p:cNvPr>
          <p:cNvSpPr/>
          <p:nvPr userDrawn="1"/>
        </p:nvSpPr>
        <p:spPr>
          <a:xfrm>
            <a:off x="1714378" y="2156713"/>
            <a:ext cx="2325254" cy="2519218"/>
          </a:xfrm>
          <a:prstGeom prst="rect">
            <a:avLst/>
          </a:prstGeom>
          <a:noFill/>
          <a:ln w="28575">
            <a:solidFill>
              <a:srgbClr val="0C71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9" name="Rectangle 8">
            <a:extLst>
              <a:ext uri="{FF2B5EF4-FFF2-40B4-BE49-F238E27FC236}">
                <a16:creationId xmlns:a16="http://schemas.microsoft.com/office/drawing/2014/main" id="{9FED4118-0D66-437F-9F86-25CD0A955AE6}"/>
              </a:ext>
            </a:extLst>
          </p:cNvPr>
          <p:cNvSpPr/>
          <p:nvPr userDrawn="1"/>
        </p:nvSpPr>
        <p:spPr>
          <a:xfrm>
            <a:off x="0" y="0"/>
            <a:ext cx="3048000" cy="6858000"/>
          </a:xfrm>
          <a:prstGeom prst="rect">
            <a:avLst/>
          </a:prstGeom>
          <a:solidFill>
            <a:srgbClr val="0D6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59B5E1E4-E08D-4907-A43D-0490EB23E247}"/>
              </a:ext>
            </a:extLst>
          </p:cNvPr>
          <p:cNvSpPr/>
          <p:nvPr userDrawn="1"/>
        </p:nvSpPr>
        <p:spPr>
          <a:xfrm>
            <a:off x="1634714" y="2077049"/>
            <a:ext cx="2484582" cy="2678545"/>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Tree>
    <p:extLst>
      <p:ext uri="{BB962C8B-B14F-4D97-AF65-F5344CB8AC3E}">
        <p14:creationId xmlns:p14="http://schemas.microsoft.com/office/powerpoint/2010/main" val="87158138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D6B61F-9DC3-4493-BF59-6ECC92ABE6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8210A0-31D2-4C5D-8609-E7DB92DEE4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35696A-F1AC-4DB2-A0CB-49CF49F4C8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C562575-EBAA-4940-89C3-1147907EB169}" type="datetimeFigureOut">
              <a:rPr lang="en-US" smtClean="0"/>
              <a:t>10/17/2021</a:t>
            </a:fld>
            <a:endParaRPr lang="en-US"/>
          </a:p>
        </p:txBody>
      </p:sp>
      <p:sp>
        <p:nvSpPr>
          <p:cNvPr id="5" name="Footer Placeholder 4">
            <a:extLst>
              <a:ext uri="{FF2B5EF4-FFF2-40B4-BE49-F238E27FC236}">
                <a16:creationId xmlns:a16="http://schemas.microsoft.com/office/drawing/2014/main" id="{B443231F-2579-49B2-992A-EF131FDADF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a:extLst>
              <a:ext uri="{FF2B5EF4-FFF2-40B4-BE49-F238E27FC236}">
                <a16:creationId xmlns:a16="http://schemas.microsoft.com/office/drawing/2014/main" id="{4B8DCA96-A994-41DB-BC6C-20ECD7B241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367F6C3-8973-4F5F-9445-C4CC1394014E}" type="slidenum">
              <a:rPr lang="en-US" smtClean="0"/>
              <a:t>‹#›</a:t>
            </a:fld>
            <a:endParaRPr lang="en-US"/>
          </a:p>
        </p:txBody>
      </p:sp>
      <p:sp>
        <p:nvSpPr>
          <p:cNvPr id="7" name="Rectangle 6">
            <a:extLst>
              <a:ext uri="{FF2B5EF4-FFF2-40B4-BE49-F238E27FC236}">
                <a16:creationId xmlns:a16="http://schemas.microsoft.com/office/drawing/2014/main" id="{E399C4C9-9E5A-4174-8D7B-A3F5D12C18CF}"/>
              </a:ext>
            </a:extLst>
          </p:cNvPr>
          <p:cNvSpPr/>
          <p:nvPr userDrawn="1"/>
        </p:nvSpPr>
        <p:spPr>
          <a:xfrm>
            <a:off x="0" y="2429165"/>
            <a:ext cx="12192000" cy="4502726"/>
          </a:xfrm>
          <a:prstGeom prst="rect">
            <a:avLst/>
          </a:prstGeom>
          <a:solidFill>
            <a:srgbClr val="057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Arial" pitchFamily="34" charset="0"/>
              <a:cs typeface="Arial" pitchFamily="34" charset="0"/>
            </a:endParaRPr>
          </a:p>
        </p:txBody>
      </p:sp>
    </p:spTree>
    <p:extLst>
      <p:ext uri="{BB962C8B-B14F-4D97-AF65-F5344CB8AC3E}">
        <p14:creationId xmlns:p14="http://schemas.microsoft.com/office/powerpoint/2010/main" val="135448486"/>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C3F184-5F07-4EEC-A771-561012B56F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190965-A389-4EF5-8BCE-E7F5B96174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D8258D-DCB0-40CD-BA3D-0E3F232FB2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2EE486E-3895-4A48-B3C0-AE1E194A9B14}" type="datetimeFigureOut">
              <a:rPr lang="en-US" smtClean="0"/>
              <a:t>10/17/2021</a:t>
            </a:fld>
            <a:endParaRPr lang="en-US"/>
          </a:p>
        </p:txBody>
      </p:sp>
      <p:sp>
        <p:nvSpPr>
          <p:cNvPr id="5" name="Footer Placeholder 4">
            <a:extLst>
              <a:ext uri="{FF2B5EF4-FFF2-40B4-BE49-F238E27FC236}">
                <a16:creationId xmlns:a16="http://schemas.microsoft.com/office/drawing/2014/main" id="{89A0247F-6785-40A4-A9C8-87AD93379E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a:extLst>
              <a:ext uri="{FF2B5EF4-FFF2-40B4-BE49-F238E27FC236}">
                <a16:creationId xmlns:a16="http://schemas.microsoft.com/office/drawing/2014/main" id="{CFB01552-B183-4DD0-A77F-F7B9798B5A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8ABA26E-197B-4E94-A018-3B8DD2713BCD}" type="slidenum">
              <a:rPr lang="en-US" smtClean="0"/>
              <a:t>‹#›</a:t>
            </a:fld>
            <a:endParaRPr lang="en-US"/>
          </a:p>
        </p:txBody>
      </p:sp>
      <p:sp>
        <p:nvSpPr>
          <p:cNvPr id="7" name="Rectangle 6">
            <a:extLst>
              <a:ext uri="{FF2B5EF4-FFF2-40B4-BE49-F238E27FC236}">
                <a16:creationId xmlns:a16="http://schemas.microsoft.com/office/drawing/2014/main" id="{9EE55AFD-EE82-4DD2-A834-0A636734EFF1}"/>
              </a:ext>
            </a:extLst>
          </p:cNvPr>
          <p:cNvSpPr/>
          <p:nvPr userDrawn="1"/>
        </p:nvSpPr>
        <p:spPr>
          <a:xfrm>
            <a:off x="9982200" y="6266656"/>
            <a:ext cx="2105891" cy="544512"/>
          </a:xfrm>
          <a:prstGeom prst="rect">
            <a:avLst/>
          </a:prstGeom>
          <a:blipFill>
            <a:blip r:embed="rId1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8" name="Rectangle 7">
            <a:extLst>
              <a:ext uri="{FF2B5EF4-FFF2-40B4-BE49-F238E27FC236}">
                <a16:creationId xmlns:a16="http://schemas.microsoft.com/office/drawing/2014/main" id="{5BEAAD3E-EF28-4733-BDC3-91AE831842FF}"/>
              </a:ext>
            </a:extLst>
          </p:cNvPr>
          <p:cNvSpPr/>
          <p:nvPr userDrawn="1"/>
        </p:nvSpPr>
        <p:spPr>
          <a:xfrm>
            <a:off x="0" y="0"/>
            <a:ext cx="1219200" cy="6858000"/>
          </a:xfrm>
          <a:prstGeom prst="rect">
            <a:avLst/>
          </a:prstGeom>
          <a:solidFill>
            <a:srgbClr val="057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Arial" pitchFamily="34" charset="0"/>
              <a:cs typeface="Arial" pitchFamily="34" charset="0"/>
            </a:endParaRPr>
          </a:p>
        </p:txBody>
      </p:sp>
      <p:sp>
        <p:nvSpPr>
          <p:cNvPr id="9" name="Rectangle 8">
            <a:extLst>
              <a:ext uri="{FF2B5EF4-FFF2-40B4-BE49-F238E27FC236}">
                <a16:creationId xmlns:a16="http://schemas.microsoft.com/office/drawing/2014/main" id="{38F05D5A-9409-422A-BAD9-D5663E0CD127}"/>
              </a:ext>
            </a:extLst>
          </p:cNvPr>
          <p:cNvSpPr/>
          <p:nvPr userDrawn="1"/>
        </p:nvSpPr>
        <p:spPr>
          <a:xfrm>
            <a:off x="0" y="794322"/>
            <a:ext cx="1219200" cy="1456174"/>
          </a:xfrm>
          <a:prstGeom prst="rect">
            <a:avLst/>
          </a:prstGeom>
          <a:solidFill>
            <a:srgbClr val="0D6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0" name="TextBox 9">
            <a:extLst>
              <a:ext uri="{FF2B5EF4-FFF2-40B4-BE49-F238E27FC236}">
                <a16:creationId xmlns:a16="http://schemas.microsoft.com/office/drawing/2014/main" id="{13684DE6-441E-4EAC-812A-D8AF19931464}"/>
              </a:ext>
            </a:extLst>
          </p:cNvPr>
          <p:cNvSpPr txBox="1"/>
          <p:nvPr userDrawn="1"/>
        </p:nvSpPr>
        <p:spPr>
          <a:xfrm>
            <a:off x="29954" y="245603"/>
            <a:ext cx="115929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latin typeface="Arial" pitchFamily="34" charset="0"/>
                <a:cs typeface="Arial" pitchFamily="34" charset="0"/>
              </a:rPr>
              <a:t>2021-065</a:t>
            </a:r>
            <a:endParaRPr lang="en-US">
              <a:solidFill>
                <a:schemeClr val="bg1"/>
              </a:solidFill>
            </a:endParaRPr>
          </a:p>
        </p:txBody>
      </p:sp>
    </p:spTree>
    <p:extLst>
      <p:ext uri="{BB962C8B-B14F-4D97-AF65-F5344CB8AC3E}">
        <p14:creationId xmlns:p14="http://schemas.microsoft.com/office/powerpoint/2010/main" val="777721063"/>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9BB720-6078-4305-B227-2A7643C74E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865521A-D060-44AB-9207-FF51496643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D9394E-FD5B-4C73-83A5-A5AAB2884E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17E17F-3CA9-45D5-A9A0-B2DF548091F0}" type="datetimeFigureOut">
              <a:rPr lang="en-US" smtClean="0"/>
              <a:t>10/17/2021</a:t>
            </a:fld>
            <a:endParaRPr lang="en-US"/>
          </a:p>
        </p:txBody>
      </p:sp>
      <p:sp>
        <p:nvSpPr>
          <p:cNvPr id="5" name="Footer Placeholder 4">
            <a:extLst>
              <a:ext uri="{FF2B5EF4-FFF2-40B4-BE49-F238E27FC236}">
                <a16:creationId xmlns:a16="http://schemas.microsoft.com/office/drawing/2014/main" id="{2528B226-56AA-4CAC-87C0-88B367ABA1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a:extLst>
              <a:ext uri="{FF2B5EF4-FFF2-40B4-BE49-F238E27FC236}">
                <a16:creationId xmlns:a16="http://schemas.microsoft.com/office/drawing/2014/main" id="{5A1C2856-AB7A-4BA4-99A4-2691F9B93E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DDDE814-A7AF-4168-B58C-EE0ABEE75CC2}" type="slidenum">
              <a:rPr lang="en-US" smtClean="0"/>
              <a:t>‹#›</a:t>
            </a:fld>
            <a:endParaRPr lang="en-US"/>
          </a:p>
        </p:txBody>
      </p:sp>
      <p:sp>
        <p:nvSpPr>
          <p:cNvPr id="8" name="Rectangle 7">
            <a:extLst>
              <a:ext uri="{FF2B5EF4-FFF2-40B4-BE49-F238E27FC236}">
                <a16:creationId xmlns:a16="http://schemas.microsoft.com/office/drawing/2014/main" id="{99E41D71-7DB1-4598-BD65-C26A822388C3}"/>
              </a:ext>
            </a:extLst>
          </p:cNvPr>
          <p:cNvSpPr/>
          <p:nvPr userDrawn="1"/>
        </p:nvSpPr>
        <p:spPr>
          <a:xfrm>
            <a:off x="1714378" y="2156713"/>
            <a:ext cx="2325254" cy="2519218"/>
          </a:xfrm>
          <a:prstGeom prst="rect">
            <a:avLst/>
          </a:prstGeom>
          <a:noFill/>
          <a:ln w="28575">
            <a:solidFill>
              <a:srgbClr val="0C71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9" name="Rectangle 8">
            <a:extLst>
              <a:ext uri="{FF2B5EF4-FFF2-40B4-BE49-F238E27FC236}">
                <a16:creationId xmlns:a16="http://schemas.microsoft.com/office/drawing/2014/main" id="{9FED4118-0D66-437F-9F86-25CD0A955AE6}"/>
              </a:ext>
            </a:extLst>
          </p:cNvPr>
          <p:cNvSpPr/>
          <p:nvPr userDrawn="1"/>
        </p:nvSpPr>
        <p:spPr>
          <a:xfrm>
            <a:off x="0" y="0"/>
            <a:ext cx="3048000" cy="6858000"/>
          </a:xfrm>
          <a:prstGeom prst="rect">
            <a:avLst/>
          </a:prstGeom>
          <a:solidFill>
            <a:srgbClr val="0D6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59B5E1E4-E08D-4907-A43D-0490EB23E247}"/>
              </a:ext>
            </a:extLst>
          </p:cNvPr>
          <p:cNvSpPr/>
          <p:nvPr userDrawn="1"/>
        </p:nvSpPr>
        <p:spPr>
          <a:xfrm>
            <a:off x="1634714" y="2077049"/>
            <a:ext cx="2484582" cy="2678545"/>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Tree>
    <p:extLst>
      <p:ext uri="{BB962C8B-B14F-4D97-AF65-F5344CB8AC3E}">
        <p14:creationId xmlns:p14="http://schemas.microsoft.com/office/powerpoint/2010/main" val="871581384"/>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D6B61F-9DC3-4493-BF59-6ECC92ABE6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8210A0-31D2-4C5D-8609-E7DB92DEE4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35696A-F1AC-4DB2-A0CB-49CF49F4C8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C562575-EBAA-4940-89C3-1147907EB169}" type="datetimeFigureOut">
              <a:rPr lang="en-US" smtClean="0"/>
              <a:t>10/17/2021</a:t>
            </a:fld>
            <a:endParaRPr lang="en-US"/>
          </a:p>
        </p:txBody>
      </p:sp>
      <p:sp>
        <p:nvSpPr>
          <p:cNvPr id="5" name="Footer Placeholder 4">
            <a:extLst>
              <a:ext uri="{FF2B5EF4-FFF2-40B4-BE49-F238E27FC236}">
                <a16:creationId xmlns:a16="http://schemas.microsoft.com/office/drawing/2014/main" id="{B443231F-2579-49B2-992A-EF131FDADF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a:extLst>
              <a:ext uri="{FF2B5EF4-FFF2-40B4-BE49-F238E27FC236}">
                <a16:creationId xmlns:a16="http://schemas.microsoft.com/office/drawing/2014/main" id="{4B8DCA96-A994-41DB-BC6C-20ECD7B241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367F6C3-8973-4F5F-9445-C4CC1394014E}" type="slidenum">
              <a:rPr lang="en-US" smtClean="0"/>
              <a:t>‹#›</a:t>
            </a:fld>
            <a:endParaRPr lang="en-US"/>
          </a:p>
        </p:txBody>
      </p:sp>
      <p:sp>
        <p:nvSpPr>
          <p:cNvPr id="7" name="Rectangle 6">
            <a:extLst>
              <a:ext uri="{FF2B5EF4-FFF2-40B4-BE49-F238E27FC236}">
                <a16:creationId xmlns:a16="http://schemas.microsoft.com/office/drawing/2014/main" id="{E399C4C9-9E5A-4174-8D7B-A3F5D12C18CF}"/>
              </a:ext>
            </a:extLst>
          </p:cNvPr>
          <p:cNvSpPr/>
          <p:nvPr userDrawn="1"/>
        </p:nvSpPr>
        <p:spPr>
          <a:xfrm>
            <a:off x="0" y="2429165"/>
            <a:ext cx="12192000" cy="4502726"/>
          </a:xfrm>
          <a:prstGeom prst="rect">
            <a:avLst/>
          </a:prstGeom>
          <a:solidFill>
            <a:srgbClr val="057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Arial" pitchFamily="34" charset="0"/>
              <a:cs typeface="Arial" pitchFamily="34" charset="0"/>
            </a:endParaRPr>
          </a:p>
        </p:txBody>
      </p:sp>
    </p:spTree>
    <p:extLst>
      <p:ext uri="{BB962C8B-B14F-4D97-AF65-F5344CB8AC3E}">
        <p14:creationId xmlns:p14="http://schemas.microsoft.com/office/powerpoint/2010/main" val="135448486"/>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png"/><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0.png"/><Relationship Id="rId1" Type="http://schemas.openxmlformats.org/officeDocument/2006/relationships/slideLayout" Target="../slideLayouts/slideLayout34.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1.png"/><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2.png"/><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3.png"/><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4.png"/><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5.png"/><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6.png"/><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7.png"/><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Layout" Target="../slideLayouts/slideLayout67.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9.png"/><Relationship Id="rId1" Type="http://schemas.openxmlformats.org/officeDocument/2006/relationships/slideLayout" Target="../slideLayouts/slideLayout67.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67.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Layout" Target="../slideLayouts/slideLayout67.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Layout" Target="../slideLayouts/slideLayout67.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7.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3.png"/><Relationship Id="rId1" Type="http://schemas.openxmlformats.org/officeDocument/2006/relationships/slideLayout" Target="../slideLayouts/slideLayout67.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4.png"/><Relationship Id="rId1" Type="http://schemas.openxmlformats.org/officeDocument/2006/relationships/slideLayout" Target="../slideLayouts/slideLayout67.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4.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67.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67.xml"/><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67.xml"/><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67.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67.xml"/></Relationships>
</file>

<file path=ppt/slides/_rels/slide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3.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9.png"/><Relationship Id="rId1" Type="http://schemas.openxmlformats.org/officeDocument/2006/relationships/slideLayout" Target="../slideLayouts/slideLayout133.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0.png"/><Relationship Id="rId1" Type="http://schemas.openxmlformats.org/officeDocument/2006/relationships/slideLayout" Target="../slideLayouts/slideLayout13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34.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133.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2.png"/><Relationship Id="rId1" Type="http://schemas.openxmlformats.org/officeDocument/2006/relationships/slideLayout" Target="../slideLayouts/slideLayout133.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1.png"/><Relationship Id="rId1" Type="http://schemas.openxmlformats.org/officeDocument/2006/relationships/slideLayout" Target="../slideLayouts/slideLayout133.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2.png"/><Relationship Id="rId1" Type="http://schemas.openxmlformats.org/officeDocument/2006/relationships/slideLayout" Target="../slideLayouts/slideLayout133.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3.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3.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3.png"/><Relationship Id="rId1" Type="http://schemas.openxmlformats.org/officeDocument/2006/relationships/slideLayout" Target="../slideLayouts/slideLayout133.xml"/></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4.png"/><Relationship Id="rId1" Type="http://schemas.openxmlformats.org/officeDocument/2006/relationships/slideLayout" Target="../slideLayouts/slideLayout133.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5.jpeg"/><Relationship Id="rId1" Type="http://schemas.openxmlformats.org/officeDocument/2006/relationships/slideLayout" Target="../slideLayouts/slideLayout133.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6.png"/><Relationship Id="rId1" Type="http://schemas.openxmlformats.org/officeDocument/2006/relationships/slideLayout" Target="../slideLayouts/slideLayout13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4.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3.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3.xml"/></Relationships>
</file>

<file path=ppt/slides/_rels/slide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00.xml"/></Relationships>
</file>

<file path=ppt/slides/_rels/slide6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7.png"/><Relationship Id="rId1" Type="http://schemas.openxmlformats.org/officeDocument/2006/relationships/slideLayout" Target="../slideLayouts/slideLayout100.xml"/></Relationships>
</file>

<file path=ppt/slides/_rels/slide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7.png"/><Relationship Id="rId1" Type="http://schemas.openxmlformats.org/officeDocument/2006/relationships/slideLayout" Target="../slideLayouts/slideLayout100.xml"/></Relationships>
</file>

<file path=ppt/slides/_rels/slide6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7.png"/><Relationship Id="rId1" Type="http://schemas.openxmlformats.org/officeDocument/2006/relationships/slideLayout" Target="../slideLayouts/slideLayout100.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0.xml"/></Relationships>
</file>

<file path=ppt/slides/_rels/slide6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7.png"/><Relationship Id="rId1" Type="http://schemas.openxmlformats.org/officeDocument/2006/relationships/slideLayout" Target="../slideLayouts/slideLayout100.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34.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0.xml"/></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7.png"/><Relationship Id="rId1" Type="http://schemas.openxmlformats.org/officeDocument/2006/relationships/slideLayout" Target="../slideLayouts/slideLayout100.xml"/></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100.xml"/></Relationships>
</file>

<file path=ppt/slides/_rels/slide7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7.png"/><Relationship Id="rId1" Type="http://schemas.openxmlformats.org/officeDocument/2006/relationships/slideLayout" Target="../slideLayouts/slideLayout100.xml"/><Relationship Id="rId4" Type="http://schemas.microsoft.com/office/2007/relationships/hdphoto" Target="../media/hdphoto2.wdp"/></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7.png"/><Relationship Id="rId1" Type="http://schemas.openxmlformats.org/officeDocument/2006/relationships/slideLayout" Target="../slideLayouts/slideLayout100.xml"/></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7.png"/><Relationship Id="rId1" Type="http://schemas.openxmlformats.org/officeDocument/2006/relationships/slideLayout" Target="../slideLayouts/slideLayout100.xml"/></Relationships>
</file>

<file path=ppt/slides/_rels/slide7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0.xml"/></Relationships>
</file>

<file path=ppt/slides/_rels/slide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0.xml"/></Relationships>
</file>

<file path=ppt/slides/_rels/slide7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0.xml"/></Relationships>
</file>

<file path=ppt/slides/_rels/slide7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6.png"/><Relationship Id="rId1" Type="http://schemas.openxmlformats.org/officeDocument/2006/relationships/slideLayout" Target="../slideLayouts/slideLayout10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7.png"/><Relationship Id="rId1" Type="http://schemas.openxmlformats.org/officeDocument/2006/relationships/slideLayout" Target="../slideLayouts/slideLayout10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8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8.jpeg"/><Relationship Id="rId1" Type="http://schemas.openxmlformats.org/officeDocument/2006/relationships/slideLayout" Target="../slideLayouts/slideLayout133.xml"/></Relationships>
</file>

<file path=ppt/slides/_rels/slide8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8.jpeg"/><Relationship Id="rId1" Type="http://schemas.openxmlformats.org/officeDocument/2006/relationships/slideLayout" Target="../slideLayouts/slideLayout133.xml"/></Relationships>
</file>

<file path=ppt/slides/_rels/slide8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3.xml"/></Relationships>
</file>

<file path=ppt/slides/_rels/slide85.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47.png"/><Relationship Id="rId2" Type="http://schemas.openxmlformats.org/officeDocument/2006/relationships/image" Target="../media/image59.png"/><Relationship Id="rId1" Type="http://schemas.openxmlformats.org/officeDocument/2006/relationships/slideLayout" Target="../slideLayouts/slideLayout133.xml"/><Relationship Id="rId6" Type="http://schemas.openxmlformats.org/officeDocument/2006/relationships/image" Target="../media/image62.png"/><Relationship Id="rId5" Type="http://schemas.openxmlformats.org/officeDocument/2006/relationships/image" Target="../media/image61.jpeg"/><Relationship Id="rId4" Type="http://schemas.openxmlformats.org/officeDocument/2006/relationships/image" Target="../media/image60.jpeg"/></Relationships>
</file>

<file path=ppt/slides/_rels/slide86.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144.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8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4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A01998A-29EA-4E86-8BD5-8CD90019D816}"/>
              </a:ext>
            </a:extLst>
          </p:cNvPr>
          <p:cNvSpPr txBox="1"/>
          <p:nvPr/>
        </p:nvSpPr>
        <p:spPr>
          <a:xfrm>
            <a:off x="600980" y="2696019"/>
            <a:ext cx="10990033" cy="200054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a:solidFill>
                  <a:srgbClr val="033454"/>
                </a:solidFill>
                <a:latin typeface="Arial" pitchFamily="34" charset="0"/>
                <a:cs typeface="Arial" pitchFamily="34" charset="0"/>
              </a:rPr>
              <a:t>Enhancing </a:t>
            </a:r>
          </a:p>
          <a:p>
            <a:pPr algn="ctr"/>
            <a:r>
              <a:rPr lang="en-US" sz="3600" b="1">
                <a:solidFill>
                  <a:srgbClr val="16C79A"/>
                </a:solidFill>
                <a:latin typeface="Arial" pitchFamily="34" charset="0"/>
                <a:cs typeface="Arial" pitchFamily="34" charset="0"/>
              </a:rPr>
              <a:t>Online Teaching &amp; Learning Experience </a:t>
            </a:r>
          </a:p>
          <a:p>
            <a:pPr algn="ctr"/>
            <a:r>
              <a:rPr lang="en-US" sz="2800" b="1">
                <a:solidFill>
                  <a:srgbClr val="033454"/>
                </a:solidFill>
                <a:latin typeface="Arial" pitchFamily="34" charset="0"/>
                <a:cs typeface="Arial" pitchFamily="34" charset="0"/>
              </a:rPr>
              <a:t>by Using </a:t>
            </a:r>
          </a:p>
          <a:p>
            <a:pPr algn="ctr"/>
            <a:r>
              <a:rPr lang="en-US" sz="3200" b="1">
                <a:solidFill>
                  <a:srgbClr val="033454"/>
                </a:solidFill>
                <a:latin typeface="Arial" pitchFamily="34" charset="0"/>
                <a:cs typeface="Arial" pitchFamily="34" charset="0"/>
              </a:rPr>
              <a:t>Multiuser Virtual Environment</a:t>
            </a:r>
          </a:p>
        </p:txBody>
      </p:sp>
      <p:sp>
        <p:nvSpPr>
          <p:cNvPr id="9" name="Rectangle 8">
            <a:extLst>
              <a:ext uri="{FF2B5EF4-FFF2-40B4-BE49-F238E27FC236}">
                <a16:creationId xmlns:a16="http://schemas.microsoft.com/office/drawing/2014/main" id="{D95FB986-ED51-410A-89EC-12FE4B015103}"/>
              </a:ext>
            </a:extLst>
          </p:cNvPr>
          <p:cNvSpPr/>
          <p:nvPr/>
        </p:nvSpPr>
        <p:spPr>
          <a:xfrm>
            <a:off x="0" y="5712902"/>
            <a:ext cx="12192000" cy="1145097"/>
          </a:xfrm>
          <a:prstGeom prst="rect">
            <a:avLst/>
          </a:prstGeom>
          <a:solidFill>
            <a:srgbClr val="0D6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pic>
        <p:nvPicPr>
          <p:cNvPr id="12" name="Picture 11" descr="Logo&#10;&#10;Description automatically generated">
            <a:extLst>
              <a:ext uri="{FF2B5EF4-FFF2-40B4-BE49-F238E27FC236}">
                <a16:creationId xmlns:a16="http://schemas.microsoft.com/office/drawing/2014/main" id="{980E78DC-6C5F-4D4A-ADEB-7B626F7C7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65303" y="387610"/>
            <a:ext cx="1661386" cy="558449"/>
          </a:xfrm>
          <a:prstGeom prst="rect">
            <a:avLst/>
          </a:prstGeom>
        </p:spPr>
      </p:pic>
      <p:sp>
        <p:nvSpPr>
          <p:cNvPr id="14" name="TextBox 13">
            <a:extLst>
              <a:ext uri="{FF2B5EF4-FFF2-40B4-BE49-F238E27FC236}">
                <a16:creationId xmlns:a16="http://schemas.microsoft.com/office/drawing/2014/main" id="{1C806EED-0634-4922-B697-D2D754495ACB}"/>
              </a:ext>
            </a:extLst>
          </p:cNvPr>
          <p:cNvSpPr txBox="1"/>
          <p:nvPr/>
        </p:nvSpPr>
        <p:spPr>
          <a:xfrm>
            <a:off x="2249847" y="1218019"/>
            <a:ext cx="7692299"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rgbClr val="0D6085"/>
                </a:solidFill>
                <a:latin typeface="Arial Black" panose="020B0A04020102020204" pitchFamily="34" charset="0"/>
              </a:rPr>
              <a:t>Comprehensive Design and Analysis Project </a:t>
            </a:r>
          </a:p>
        </p:txBody>
      </p:sp>
      <p:sp>
        <p:nvSpPr>
          <p:cNvPr id="15" name="TextBox 14">
            <a:extLst>
              <a:ext uri="{FF2B5EF4-FFF2-40B4-BE49-F238E27FC236}">
                <a16:creationId xmlns:a16="http://schemas.microsoft.com/office/drawing/2014/main" id="{0657B6B1-5707-4FA1-BA47-1BEC2DDEA48E}"/>
              </a:ext>
            </a:extLst>
          </p:cNvPr>
          <p:cNvSpPr txBox="1"/>
          <p:nvPr/>
        </p:nvSpPr>
        <p:spPr>
          <a:xfrm>
            <a:off x="5214986" y="1679684"/>
            <a:ext cx="1762021"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solidFill>
                  <a:srgbClr val="0D6085"/>
                </a:solidFill>
                <a:latin typeface="Arial" pitchFamily="34" charset="0"/>
                <a:cs typeface="Arial" pitchFamily="34" charset="0"/>
              </a:rPr>
              <a:t>IT4010 | 2021</a:t>
            </a:r>
          </a:p>
        </p:txBody>
      </p:sp>
      <p:sp>
        <p:nvSpPr>
          <p:cNvPr id="16" name="TextBox 15">
            <a:extLst>
              <a:ext uri="{FF2B5EF4-FFF2-40B4-BE49-F238E27FC236}">
                <a16:creationId xmlns:a16="http://schemas.microsoft.com/office/drawing/2014/main" id="{160E8566-17A4-40F7-AA70-29CF90D165E9}"/>
              </a:ext>
            </a:extLst>
          </p:cNvPr>
          <p:cNvSpPr txBox="1"/>
          <p:nvPr/>
        </p:nvSpPr>
        <p:spPr>
          <a:xfrm>
            <a:off x="5138843" y="4885928"/>
            <a:ext cx="1914307"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solidFill>
                  <a:srgbClr val="0D6085"/>
                </a:solidFill>
                <a:latin typeface="Arial" pitchFamily="34" charset="0"/>
                <a:cs typeface="Arial" pitchFamily="34" charset="0"/>
              </a:rPr>
              <a:t>2021-065</a:t>
            </a:r>
          </a:p>
        </p:txBody>
      </p:sp>
      <p:cxnSp>
        <p:nvCxnSpPr>
          <p:cNvPr id="18" name="Straight Connector 17">
            <a:extLst>
              <a:ext uri="{FF2B5EF4-FFF2-40B4-BE49-F238E27FC236}">
                <a16:creationId xmlns:a16="http://schemas.microsoft.com/office/drawing/2014/main" id="{5B1F113E-AF19-4813-8CD4-10960ACD2634}"/>
              </a:ext>
            </a:extLst>
          </p:cNvPr>
          <p:cNvCxnSpPr/>
          <p:nvPr/>
        </p:nvCxnSpPr>
        <p:spPr>
          <a:xfrm>
            <a:off x="3226957" y="2401137"/>
            <a:ext cx="5738078" cy="0"/>
          </a:xfrm>
          <a:prstGeom prst="line">
            <a:avLst/>
          </a:prstGeom>
          <a:ln>
            <a:solidFill>
              <a:schemeClr val="accent1">
                <a:alpha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06060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4994B2-5832-403F-AC03-30B35F77AC4C}"/>
              </a:ext>
            </a:extLst>
          </p:cNvPr>
          <p:cNvSpPr txBox="1"/>
          <p:nvPr/>
        </p:nvSpPr>
        <p:spPr>
          <a:xfrm>
            <a:off x="107045" y="1547995"/>
            <a:ext cx="1002197"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IT18006544</a:t>
            </a:r>
            <a:endParaRPr lang="en-US" sz="1400" b="1">
              <a:solidFill>
                <a:schemeClr val="bg1"/>
              </a:solidFill>
            </a:endParaRPr>
          </a:p>
        </p:txBody>
      </p:sp>
      <p:sp>
        <p:nvSpPr>
          <p:cNvPr id="5" name="TextBox 4">
            <a:extLst>
              <a:ext uri="{FF2B5EF4-FFF2-40B4-BE49-F238E27FC236}">
                <a16:creationId xmlns:a16="http://schemas.microsoft.com/office/drawing/2014/main" id="{087D5711-B7D8-4BF1-8A06-FA7688B0C199}"/>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a:solidFill>
                  <a:schemeClr val="bg1"/>
                </a:solidFill>
                <a:latin typeface="Arial" pitchFamily="34" charset="0"/>
                <a:cs typeface="Arial" pitchFamily="34" charset="0"/>
              </a:rPr>
              <a:t>Perera H.D.D.S</a:t>
            </a:r>
            <a:endParaRPr lang="en-US" sz="1100">
              <a:solidFill>
                <a:schemeClr val="bg1"/>
              </a:solidFill>
            </a:endParaRPr>
          </a:p>
        </p:txBody>
      </p:sp>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FB7663B-6CFD-4CDF-9E3D-521DA0A6A81C}"/>
              </a:ext>
            </a:extLst>
          </p:cNvPr>
          <p:cNvSpPr txBox="1"/>
          <p:nvPr/>
        </p:nvSpPr>
        <p:spPr>
          <a:xfrm>
            <a:off x="177575" y="5961926"/>
            <a:ext cx="813043"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a:solidFill>
                  <a:schemeClr val="bg1"/>
                </a:solidFill>
                <a:latin typeface="Speak Pro" panose="020B0504020101020102" pitchFamily="34" charset="0"/>
              </a:rPr>
              <a:t>06</a:t>
            </a:r>
          </a:p>
        </p:txBody>
      </p:sp>
      <p:grpSp>
        <p:nvGrpSpPr>
          <p:cNvPr id="13" name="Group 12">
            <a:extLst>
              <a:ext uri="{FF2B5EF4-FFF2-40B4-BE49-F238E27FC236}">
                <a16:creationId xmlns:a16="http://schemas.microsoft.com/office/drawing/2014/main" id="{F144F9A0-950A-4744-BC62-43DDCA9DBACF}"/>
              </a:ext>
            </a:extLst>
          </p:cNvPr>
          <p:cNvGrpSpPr/>
          <p:nvPr/>
        </p:nvGrpSpPr>
        <p:grpSpPr>
          <a:xfrm>
            <a:off x="1811349" y="334692"/>
            <a:ext cx="4324841" cy="609828"/>
            <a:chOff x="277091" y="249153"/>
            <a:chExt cx="4324841" cy="609828"/>
          </a:xfrm>
        </p:grpSpPr>
        <p:sp>
          <p:nvSpPr>
            <p:cNvPr id="14" name="Rectangle 13">
              <a:extLst>
                <a:ext uri="{FF2B5EF4-FFF2-40B4-BE49-F238E27FC236}">
                  <a16:creationId xmlns:a16="http://schemas.microsoft.com/office/drawing/2014/main" id="{08A05BD7-9BD8-42C5-9D09-B9B7A6C1EE47}"/>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5" name="TextBox 14">
              <a:extLst>
                <a:ext uri="{FF2B5EF4-FFF2-40B4-BE49-F238E27FC236}">
                  <a16:creationId xmlns:a16="http://schemas.microsoft.com/office/drawing/2014/main" id="{D6FE4250-4DF3-40A8-8003-CBF7B39AE13B}"/>
                </a:ext>
              </a:extLst>
            </p:cNvPr>
            <p:cNvSpPr txBox="1"/>
            <p:nvPr/>
          </p:nvSpPr>
          <p:spPr>
            <a:xfrm>
              <a:off x="480291" y="249153"/>
              <a:ext cx="4121641"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solidFill>
                    <a:srgbClr val="002060"/>
                  </a:solidFill>
                  <a:latin typeface="Arial" pitchFamily="34" charset="0"/>
                  <a:cs typeface="Arial" pitchFamily="34" charset="0"/>
                </a:rPr>
                <a:t>Objectives achieved</a:t>
              </a:r>
            </a:p>
          </p:txBody>
        </p:sp>
      </p:grpSp>
      <p:pic>
        <p:nvPicPr>
          <p:cNvPr id="44" name="Picture 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13955" y="3425364"/>
            <a:ext cx="2737253" cy="2737253"/>
          </a:xfrm>
          <a:prstGeom prst="rect">
            <a:avLst/>
          </a:prstGeom>
        </p:spPr>
      </p:pic>
      <p:grpSp>
        <p:nvGrpSpPr>
          <p:cNvPr id="31" name="Group 30">
            <a:extLst>
              <a:ext uri="{FF2B5EF4-FFF2-40B4-BE49-F238E27FC236}">
                <a16:creationId xmlns:a16="http://schemas.microsoft.com/office/drawing/2014/main" id="{13FA4456-F1C2-4C50-B687-98B2074712DB}"/>
              </a:ext>
            </a:extLst>
          </p:cNvPr>
          <p:cNvGrpSpPr/>
          <p:nvPr/>
        </p:nvGrpSpPr>
        <p:grpSpPr>
          <a:xfrm>
            <a:off x="1849594" y="1250947"/>
            <a:ext cx="9664763" cy="461665"/>
            <a:chOff x="1796105" y="1584815"/>
            <a:chExt cx="9664763" cy="461665"/>
          </a:xfrm>
        </p:grpSpPr>
        <p:grpSp>
          <p:nvGrpSpPr>
            <p:cNvPr id="32" name="Group 31">
              <a:extLst>
                <a:ext uri="{FF2B5EF4-FFF2-40B4-BE49-F238E27FC236}">
                  <a16:creationId xmlns:a16="http://schemas.microsoft.com/office/drawing/2014/main" id="{BE5AA62F-7225-4534-9393-60756A5B6A6C}"/>
                </a:ext>
              </a:extLst>
            </p:cNvPr>
            <p:cNvGrpSpPr/>
            <p:nvPr/>
          </p:nvGrpSpPr>
          <p:grpSpPr>
            <a:xfrm>
              <a:off x="1796105" y="1718666"/>
              <a:ext cx="193963" cy="193963"/>
              <a:chOff x="1796105" y="1718666"/>
              <a:chExt cx="193963" cy="193963"/>
            </a:xfrm>
          </p:grpSpPr>
          <p:sp>
            <p:nvSpPr>
              <p:cNvPr id="37" name="Rectangle 36">
                <a:extLst>
                  <a:ext uri="{FF2B5EF4-FFF2-40B4-BE49-F238E27FC236}">
                    <a16:creationId xmlns:a16="http://schemas.microsoft.com/office/drawing/2014/main" id="{CB269ECA-4D13-4FB9-AF2C-F14D38D5F813}"/>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45" name="Rectangle 44">
                <a:extLst>
                  <a:ext uri="{FF2B5EF4-FFF2-40B4-BE49-F238E27FC236}">
                    <a16:creationId xmlns:a16="http://schemas.microsoft.com/office/drawing/2014/main" id="{26FB9575-F4B1-4660-8D6D-3E9A85CB3917}"/>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33" name="TextBox 32">
              <a:extLst>
                <a:ext uri="{FF2B5EF4-FFF2-40B4-BE49-F238E27FC236}">
                  <a16:creationId xmlns:a16="http://schemas.microsoft.com/office/drawing/2014/main" id="{51028166-4DAF-45F1-A6A1-56084DCB54EC}"/>
                </a:ext>
              </a:extLst>
            </p:cNvPr>
            <p:cNvSpPr txBox="1"/>
            <p:nvPr/>
          </p:nvSpPr>
          <p:spPr>
            <a:xfrm>
              <a:off x="2093495" y="1584815"/>
              <a:ext cx="9367373"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rgbClr val="000000"/>
                  </a:solidFill>
                  <a:latin typeface="+mj-lt"/>
                  <a:cs typeface="Arial" pitchFamily="34" charset="0"/>
                </a:rPr>
                <a:t>Use of deep learning models to train and capture student’s facial emotion</a:t>
              </a:r>
            </a:p>
          </p:txBody>
        </p:sp>
      </p:grpSp>
      <p:grpSp>
        <p:nvGrpSpPr>
          <p:cNvPr id="61" name="Group 60">
            <a:extLst>
              <a:ext uri="{FF2B5EF4-FFF2-40B4-BE49-F238E27FC236}">
                <a16:creationId xmlns:a16="http://schemas.microsoft.com/office/drawing/2014/main" id="{13FA4456-F1C2-4C50-B687-98B2074712DB}"/>
              </a:ext>
            </a:extLst>
          </p:cNvPr>
          <p:cNvGrpSpPr/>
          <p:nvPr/>
        </p:nvGrpSpPr>
        <p:grpSpPr>
          <a:xfrm>
            <a:off x="1849594" y="1810778"/>
            <a:ext cx="9751901" cy="830997"/>
            <a:chOff x="1796105" y="1584815"/>
            <a:chExt cx="9751901" cy="830997"/>
          </a:xfrm>
        </p:grpSpPr>
        <p:grpSp>
          <p:nvGrpSpPr>
            <p:cNvPr id="62" name="Group 61">
              <a:extLst>
                <a:ext uri="{FF2B5EF4-FFF2-40B4-BE49-F238E27FC236}">
                  <a16:creationId xmlns:a16="http://schemas.microsoft.com/office/drawing/2014/main" id="{BE5AA62F-7225-4534-9393-60756A5B6A6C}"/>
                </a:ext>
              </a:extLst>
            </p:cNvPr>
            <p:cNvGrpSpPr/>
            <p:nvPr/>
          </p:nvGrpSpPr>
          <p:grpSpPr>
            <a:xfrm>
              <a:off x="1796105" y="1718666"/>
              <a:ext cx="193963" cy="193963"/>
              <a:chOff x="1796105" y="1718666"/>
              <a:chExt cx="193963" cy="193963"/>
            </a:xfrm>
          </p:grpSpPr>
          <p:sp>
            <p:nvSpPr>
              <p:cNvPr id="64" name="Rectangle 63">
                <a:extLst>
                  <a:ext uri="{FF2B5EF4-FFF2-40B4-BE49-F238E27FC236}">
                    <a16:creationId xmlns:a16="http://schemas.microsoft.com/office/drawing/2014/main" id="{CB269ECA-4D13-4FB9-AF2C-F14D38D5F813}"/>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latin typeface="+mj-lt"/>
                </a:endParaRPr>
              </a:p>
            </p:txBody>
          </p:sp>
          <p:sp>
            <p:nvSpPr>
              <p:cNvPr id="65" name="Rectangle 64">
                <a:extLst>
                  <a:ext uri="{FF2B5EF4-FFF2-40B4-BE49-F238E27FC236}">
                    <a16:creationId xmlns:a16="http://schemas.microsoft.com/office/drawing/2014/main" id="{26FB9575-F4B1-4660-8D6D-3E9A85CB3917}"/>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latin typeface="+mj-lt"/>
                </a:endParaRPr>
              </a:p>
            </p:txBody>
          </p:sp>
        </p:grpSp>
        <p:sp>
          <p:nvSpPr>
            <p:cNvPr id="63" name="TextBox 62">
              <a:extLst>
                <a:ext uri="{FF2B5EF4-FFF2-40B4-BE49-F238E27FC236}">
                  <a16:creationId xmlns:a16="http://schemas.microsoft.com/office/drawing/2014/main" id="{51028166-4DAF-45F1-A6A1-56084DCB54EC}"/>
                </a:ext>
              </a:extLst>
            </p:cNvPr>
            <p:cNvSpPr txBox="1"/>
            <p:nvPr/>
          </p:nvSpPr>
          <p:spPr>
            <a:xfrm>
              <a:off x="2093495" y="1584815"/>
              <a:ext cx="9454511" cy="83099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rgbClr val="000000"/>
                  </a:solidFill>
                  <a:latin typeface="+mj-lt"/>
                  <a:cs typeface="Arial" pitchFamily="34" charset="0"/>
                </a:rPr>
                <a:t>Functional dashboard to provide information regarding class and individual </a:t>
              </a:r>
            </a:p>
            <a:p>
              <a:r>
                <a:rPr lang="en-US" sz="2400">
                  <a:solidFill>
                    <a:srgbClr val="000000"/>
                  </a:solidFill>
                  <a:latin typeface="+mj-lt"/>
                  <a:cs typeface="Arial" pitchFamily="34" charset="0"/>
                </a:rPr>
                <a:t>student </a:t>
              </a:r>
              <a:endParaRPr lang="en-US" sz="2400">
                <a:latin typeface="+mj-lt"/>
                <a:cs typeface="Arial" pitchFamily="34" charset="0"/>
              </a:endParaRPr>
            </a:p>
          </p:txBody>
        </p:sp>
      </p:grpSp>
      <p:grpSp>
        <p:nvGrpSpPr>
          <p:cNvPr id="66" name="Group 65">
            <a:extLst>
              <a:ext uri="{FF2B5EF4-FFF2-40B4-BE49-F238E27FC236}">
                <a16:creationId xmlns:a16="http://schemas.microsoft.com/office/drawing/2014/main" id="{13FA4456-F1C2-4C50-B687-98B2074712DB}"/>
              </a:ext>
            </a:extLst>
          </p:cNvPr>
          <p:cNvGrpSpPr/>
          <p:nvPr/>
        </p:nvGrpSpPr>
        <p:grpSpPr>
          <a:xfrm>
            <a:off x="1849594" y="2628398"/>
            <a:ext cx="8944244" cy="461665"/>
            <a:chOff x="1796105" y="1584815"/>
            <a:chExt cx="8944244" cy="461665"/>
          </a:xfrm>
        </p:grpSpPr>
        <p:grpSp>
          <p:nvGrpSpPr>
            <p:cNvPr id="67" name="Group 66">
              <a:extLst>
                <a:ext uri="{FF2B5EF4-FFF2-40B4-BE49-F238E27FC236}">
                  <a16:creationId xmlns:a16="http://schemas.microsoft.com/office/drawing/2014/main" id="{BE5AA62F-7225-4534-9393-60756A5B6A6C}"/>
                </a:ext>
              </a:extLst>
            </p:cNvPr>
            <p:cNvGrpSpPr/>
            <p:nvPr/>
          </p:nvGrpSpPr>
          <p:grpSpPr>
            <a:xfrm>
              <a:off x="1796105" y="1718666"/>
              <a:ext cx="193963" cy="193963"/>
              <a:chOff x="1796105" y="1718666"/>
              <a:chExt cx="193963" cy="193963"/>
            </a:xfrm>
          </p:grpSpPr>
          <p:sp>
            <p:nvSpPr>
              <p:cNvPr id="69" name="Rectangle 68">
                <a:extLst>
                  <a:ext uri="{FF2B5EF4-FFF2-40B4-BE49-F238E27FC236}">
                    <a16:creationId xmlns:a16="http://schemas.microsoft.com/office/drawing/2014/main" id="{CB269ECA-4D13-4FB9-AF2C-F14D38D5F813}"/>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latin typeface="+mj-lt"/>
                </a:endParaRPr>
              </a:p>
            </p:txBody>
          </p:sp>
          <p:sp>
            <p:nvSpPr>
              <p:cNvPr id="70" name="Rectangle 69">
                <a:extLst>
                  <a:ext uri="{FF2B5EF4-FFF2-40B4-BE49-F238E27FC236}">
                    <a16:creationId xmlns:a16="http://schemas.microsoft.com/office/drawing/2014/main" id="{26FB9575-F4B1-4660-8D6D-3E9A85CB3917}"/>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latin typeface="+mj-lt"/>
                </a:endParaRPr>
              </a:p>
            </p:txBody>
          </p:sp>
        </p:grpSp>
        <p:sp>
          <p:nvSpPr>
            <p:cNvPr id="68" name="TextBox 67">
              <a:extLst>
                <a:ext uri="{FF2B5EF4-FFF2-40B4-BE49-F238E27FC236}">
                  <a16:creationId xmlns:a16="http://schemas.microsoft.com/office/drawing/2014/main" id="{51028166-4DAF-45F1-A6A1-56084DCB54EC}"/>
                </a:ext>
              </a:extLst>
            </p:cNvPr>
            <p:cNvSpPr txBox="1"/>
            <p:nvPr/>
          </p:nvSpPr>
          <p:spPr>
            <a:xfrm>
              <a:off x="2093495" y="1584815"/>
              <a:ext cx="864685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rgbClr val="000000"/>
                  </a:solidFill>
                  <a:latin typeface="+mj-lt"/>
                  <a:cs typeface="Arial" pitchFamily="34" charset="0"/>
                </a:rPr>
                <a:t>Use of edge computing technique to analyze the captured emotions</a:t>
              </a:r>
              <a:endParaRPr lang="en-US" sz="2400">
                <a:latin typeface="+mj-lt"/>
                <a:cs typeface="Arial" pitchFamily="34" charset="0"/>
              </a:endParaRPr>
            </a:p>
          </p:txBody>
        </p:sp>
      </p:grpSp>
      <p:grpSp>
        <p:nvGrpSpPr>
          <p:cNvPr id="71" name="Group 70">
            <a:extLst>
              <a:ext uri="{FF2B5EF4-FFF2-40B4-BE49-F238E27FC236}">
                <a16:creationId xmlns:a16="http://schemas.microsoft.com/office/drawing/2014/main" id="{13FA4456-F1C2-4C50-B687-98B2074712DB}"/>
              </a:ext>
            </a:extLst>
          </p:cNvPr>
          <p:cNvGrpSpPr/>
          <p:nvPr/>
        </p:nvGrpSpPr>
        <p:grpSpPr>
          <a:xfrm>
            <a:off x="1849594" y="3287642"/>
            <a:ext cx="8645894" cy="461665"/>
            <a:chOff x="1796105" y="1584815"/>
            <a:chExt cx="8645894" cy="461665"/>
          </a:xfrm>
        </p:grpSpPr>
        <p:grpSp>
          <p:nvGrpSpPr>
            <p:cNvPr id="72" name="Group 71">
              <a:extLst>
                <a:ext uri="{FF2B5EF4-FFF2-40B4-BE49-F238E27FC236}">
                  <a16:creationId xmlns:a16="http://schemas.microsoft.com/office/drawing/2014/main" id="{BE5AA62F-7225-4534-9393-60756A5B6A6C}"/>
                </a:ext>
              </a:extLst>
            </p:cNvPr>
            <p:cNvGrpSpPr/>
            <p:nvPr/>
          </p:nvGrpSpPr>
          <p:grpSpPr>
            <a:xfrm>
              <a:off x="1796105" y="1718666"/>
              <a:ext cx="193963" cy="193963"/>
              <a:chOff x="1796105" y="1718666"/>
              <a:chExt cx="193963" cy="193963"/>
            </a:xfrm>
          </p:grpSpPr>
          <p:sp>
            <p:nvSpPr>
              <p:cNvPr id="74" name="Rectangle 73">
                <a:extLst>
                  <a:ext uri="{FF2B5EF4-FFF2-40B4-BE49-F238E27FC236}">
                    <a16:creationId xmlns:a16="http://schemas.microsoft.com/office/drawing/2014/main" id="{CB269ECA-4D13-4FB9-AF2C-F14D38D5F813}"/>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latin typeface="+mj-lt"/>
                </a:endParaRPr>
              </a:p>
            </p:txBody>
          </p:sp>
          <p:sp>
            <p:nvSpPr>
              <p:cNvPr id="75" name="Rectangle 74">
                <a:extLst>
                  <a:ext uri="{FF2B5EF4-FFF2-40B4-BE49-F238E27FC236}">
                    <a16:creationId xmlns:a16="http://schemas.microsoft.com/office/drawing/2014/main" id="{26FB9575-F4B1-4660-8D6D-3E9A85CB3917}"/>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latin typeface="+mj-lt"/>
                </a:endParaRPr>
              </a:p>
            </p:txBody>
          </p:sp>
        </p:grpSp>
        <p:sp>
          <p:nvSpPr>
            <p:cNvPr id="73" name="TextBox 72">
              <a:extLst>
                <a:ext uri="{FF2B5EF4-FFF2-40B4-BE49-F238E27FC236}">
                  <a16:creationId xmlns:a16="http://schemas.microsoft.com/office/drawing/2014/main" id="{51028166-4DAF-45F1-A6A1-56084DCB54EC}"/>
                </a:ext>
              </a:extLst>
            </p:cNvPr>
            <p:cNvSpPr txBox="1"/>
            <p:nvPr/>
          </p:nvSpPr>
          <p:spPr>
            <a:xfrm>
              <a:off x="2093495" y="1584815"/>
              <a:ext cx="834850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rgbClr val="000000"/>
                  </a:solidFill>
                  <a:latin typeface="+mj-lt"/>
                  <a:cs typeface="Arial" pitchFamily="34" charset="0"/>
                </a:rPr>
                <a:t>Optimized algorithm to provide feedback to students periodically.</a:t>
              </a:r>
              <a:endParaRPr lang="en-US" sz="2400">
                <a:latin typeface="+mj-lt"/>
                <a:cs typeface="Arial" pitchFamily="34" charset="0"/>
              </a:endParaRPr>
            </a:p>
          </p:txBody>
        </p:sp>
      </p:grpSp>
      <p:pic>
        <p:nvPicPr>
          <p:cNvPr id="35" name="Picture 34">
            <a:extLst>
              <a:ext uri="{FF2B5EF4-FFF2-40B4-BE49-F238E27FC236}">
                <a16:creationId xmlns:a16="http://schemas.microsoft.com/office/drawing/2014/main" id="{D20AF49E-DFFA-487F-B9A6-9FC001C7C1FD}"/>
              </a:ext>
            </a:extLst>
          </p:cNvPr>
          <p:cNvPicPr>
            <a:picLocks noChangeAspect="1"/>
          </p:cNvPicPr>
          <p:nvPr/>
        </p:nvPicPr>
        <p:blipFill>
          <a:blip r:embed="rId3"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Tree>
    <p:extLst>
      <p:ext uri="{BB962C8B-B14F-4D97-AF65-F5344CB8AC3E}">
        <p14:creationId xmlns:p14="http://schemas.microsoft.com/office/powerpoint/2010/main" val="31316634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4994B2-5832-403F-AC03-30B35F77AC4C}"/>
              </a:ext>
            </a:extLst>
          </p:cNvPr>
          <p:cNvSpPr txBox="1"/>
          <p:nvPr/>
        </p:nvSpPr>
        <p:spPr>
          <a:xfrm>
            <a:off x="107045" y="1547995"/>
            <a:ext cx="1002197"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IT18006544</a:t>
            </a:r>
            <a:endParaRPr lang="en-US" sz="1400" b="1">
              <a:solidFill>
                <a:schemeClr val="bg1"/>
              </a:solidFill>
            </a:endParaRPr>
          </a:p>
        </p:txBody>
      </p:sp>
      <p:sp>
        <p:nvSpPr>
          <p:cNvPr id="5" name="TextBox 4">
            <a:extLst>
              <a:ext uri="{FF2B5EF4-FFF2-40B4-BE49-F238E27FC236}">
                <a16:creationId xmlns:a16="http://schemas.microsoft.com/office/drawing/2014/main" id="{087D5711-B7D8-4BF1-8A06-FA7688B0C199}"/>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a:solidFill>
                  <a:schemeClr val="bg1"/>
                </a:solidFill>
                <a:latin typeface="Arial" pitchFamily="34" charset="0"/>
                <a:cs typeface="Arial" pitchFamily="34" charset="0"/>
              </a:rPr>
              <a:t>Perera H.D.D.S</a:t>
            </a:r>
            <a:endParaRPr lang="en-US" sz="1100">
              <a:solidFill>
                <a:schemeClr val="bg1"/>
              </a:solidFill>
            </a:endParaRPr>
          </a:p>
        </p:txBody>
      </p:sp>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FB7663B-6CFD-4CDF-9E3D-521DA0A6A81C}"/>
              </a:ext>
            </a:extLst>
          </p:cNvPr>
          <p:cNvSpPr txBox="1"/>
          <p:nvPr/>
        </p:nvSpPr>
        <p:spPr>
          <a:xfrm>
            <a:off x="177575" y="5961926"/>
            <a:ext cx="813043"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a:solidFill>
                  <a:schemeClr val="bg1"/>
                </a:solidFill>
                <a:latin typeface="Speak Pro" panose="020B0504020101020102" pitchFamily="34" charset="0"/>
              </a:rPr>
              <a:t>07</a:t>
            </a:r>
          </a:p>
        </p:txBody>
      </p:sp>
      <p:grpSp>
        <p:nvGrpSpPr>
          <p:cNvPr id="13" name="Group 12">
            <a:extLst>
              <a:ext uri="{FF2B5EF4-FFF2-40B4-BE49-F238E27FC236}">
                <a16:creationId xmlns:a16="http://schemas.microsoft.com/office/drawing/2014/main" id="{F144F9A0-950A-4744-BC62-43DDCA9DBACF}"/>
              </a:ext>
            </a:extLst>
          </p:cNvPr>
          <p:cNvGrpSpPr/>
          <p:nvPr/>
        </p:nvGrpSpPr>
        <p:grpSpPr>
          <a:xfrm>
            <a:off x="1811349" y="334692"/>
            <a:ext cx="9611545" cy="609828"/>
            <a:chOff x="277091" y="249153"/>
            <a:chExt cx="9611545" cy="609828"/>
          </a:xfrm>
        </p:grpSpPr>
        <p:sp>
          <p:nvSpPr>
            <p:cNvPr id="14" name="Rectangle 13">
              <a:extLst>
                <a:ext uri="{FF2B5EF4-FFF2-40B4-BE49-F238E27FC236}">
                  <a16:creationId xmlns:a16="http://schemas.microsoft.com/office/drawing/2014/main" id="{08A05BD7-9BD8-42C5-9D09-B9B7A6C1EE47}"/>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5" name="TextBox 14">
              <a:extLst>
                <a:ext uri="{FF2B5EF4-FFF2-40B4-BE49-F238E27FC236}">
                  <a16:creationId xmlns:a16="http://schemas.microsoft.com/office/drawing/2014/main" id="{D6FE4250-4DF3-40A8-8003-CBF7B39AE13B}"/>
                </a:ext>
              </a:extLst>
            </p:cNvPr>
            <p:cNvSpPr txBox="1"/>
            <p:nvPr/>
          </p:nvSpPr>
          <p:spPr>
            <a:xfrm>
              <a:off x="480291" y="249153"/>
              <a:ext cx="9408345"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solidFill>
                    <a:srgbClr val="002060"/>
                  </a:solidFill>
                  <a:latin typeface="Arial" pitchFamily="34" charset="0"/>
                  <a:cs typeface="Arial" pitchFamily="34" charset="0"/>
                </a:rPr>
                <a:t>System, Software and Personnel Requirements</a:t>
              </a:r>
            </a:p>
          </p:txBody>
        </p:sp>
      </p:grpSp>
      <p:grpSp>
        <p:nvGrpSpPr>
          <p:cNvPr id="16" name="Group 15">
            <a:extLst>
              <a:ext uri="{FF2B5EF4-FFF2-40B4-BE49-F238E27FC236}">
                <a16:creationId xmlns:a16="http://schemas.microsoft.com/office/drawing/2014/main" id="{86931CD0-BFEA-4CDB-9D7C-70ABC0E760E1}"/>
              </a:ext>
            </a:extLst>
          </p:cNvPr>
          <p:cNvGrpSpPr/>
          <p:nvPr/>
        </p:nvGrpSpPr>
        <p:grpSpPr>
          <a:xfrm>
            <a:off x="2288691" y="1790753"/>
            <a:ext cx="9848445" cy="400110"/>
            <a:chOff x="2261086" y="2247063"/>
            <a:chExt cx="9848445" cy="400110"/>
          </a:xfrm>
        </p:grpSpPr>
        <p:sp>
          <p:nvSpPr>
            <p:cNvPr id="17" name="Rectangle 16">
              <a:extLst>
                <a:ext uri="{FF2B5EF4-FFF2-40B4-BE49-F238E27FC236}">
                  <a16:creationId xmlns:a16="http://schemas.microsoft.com/office/drawing/2014/main" id="{D59CF6B8-2D14-4645-A1F6-B777BD09771C}"/>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latin typeface="+mj-lt"/>
              </a:endParaRPr>
            </a:p>
          </p:txBody>
        </p:sp>
        <p:sp>
          <p:nvSpPr>
            <p:cNvPr id="18" name="TextBox 17">
              <a:extLst>
                <a:ext uri="{FF2B5EF4-FFF2-40B4-BE49-F238E27FC236}">
                  <a16:creationId xmlns:a16="http://schemas.microsoft.com/office/drawing/2014/main" id="{DB093337-75E7-4069-A262-CB46019961FE}"/>
                </a:ext>
              </a:extLst>
            </p:cNvPr>
            <p:cNvSpPr txBox="1"/>
            <p:nvPr/>
          </p:nvSpPr>
          <p:spPr>
            <a:xfrm>
              <a:off x="2413518" y="2247063"/>
              <a:ext cx="969601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solidFill>
                    <a:srgbClr val="000000"/>
                  </a:solidFill>
                  <a:latin typeface="+mj-lt"/>
                  <a:cs typeface="Arial" pitchFamily="34" charset="0"/>
                </a:rPr>
                <a:t>Capturing and analyzing student’s attention through facial emotions.</a:t>
              </a:r>
            </a:p>
          </p:txBody>
        </p:sp>
      </p:grpSp>
      <p:grpSp>
        <p:nvGrpSpPr>
          <p:cNvPr id="34" name="Group 33">
            <a:extLst>
              <a:ext uri="{FF2B5EF4-FFF2-40B4-BE49-F238E27FC236}">
                <a16:creationId xmlns:a16="http://schemas.microsoft.com/office/drawing/2014/main" id="{5E142023-2BDF-4E35-BE83-3D14AE38843C}"/>
              </a:ext>
            </a:extLst>
          </p:cNvPr>
          <p:cNvGrpSpPr/>
          <p:nvPr/>
        </p:nvGrpSpPr>
        <p:grpSpPr>
          <a:xfrm>
            <a:off x="2288691" y="2178029"/>
            <a:ext cx="7195642" cy="400110"/>
            <a:chOff x="2261086" y="2247063"/>
            <a:chExt cx="7195642" cy="400110"/>
          </a:xfrm>
        </p:grpSpPr>
        <p:sp>
          <p:nvSpPr>
            <p:cNvPr id="35" name="Rectangle 34">
              <a:extLst>
                <a:ext uri="{FF2B5EF4-FFF2-40B4-BE49-F238E27FC236}">
                  <a16:creationId xmlns:a16="http://schemas.microsoft.com/office/drawing/2014/main" id="{57DA20A4-4BCC-4073-9420-1B15AF484C89}"/>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latin typeface="+mj-lt"/>
              </a:endParaRPr>
            </a:p>
          </p:txBody>
        </p:sp>
        <p:sp>
          <p:nvSpPr>
            <p:cNvPr id="36" name="TextBox 35">
              <a:extLst>
                <a:ext uri="{FF2B5EF4-FFF2-40B4-BE49-F238E27FC236}">
                  <a16:creationId xmlns:a16="http://schemas.microsoft.com/office/drawing/2014/main" id="{EB1969F6-42E3-47B5-B14B-7B8B2A8991BA}"/>
                </a:ext>
              </a:extLst>
            </p:cNvPr>
            <p:cNvSpPr txBox="1"/>
            <p:nvPr/>
          </p:nvSpPr>
          <p:spPr>
            <a:xfrm>
              <a:off x="2413518" y="2247063"/>
              <a:ext cx="7043210"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solidFill>
                    <a:srgbClr val="000000"/>
                  </a:solidFill>
                  <a:latin typeface="+mj-lt"/>
                  <a:cs typeface="Arial" pitchFamily="34" charset="0"/>
                </a:rPr>
                <a:t>Suggesting methods for lecturer to increase student attentiveness</a:t>
              </a:r>
              <a:endParaRPr lang="en-US" sz="2000">
                <a:latin typeface="+mj-lt"/>
                <a:cs typeface="Arial" pitchFamily="34" charset="0"/>
              </a:endParaRPr>
            </a:p>
          </p:txBody>
        </p:sp>
      </p:grpSp>
      <p:grpSp>
        <p:nvGrpSpPr>
          <p:cNvPr id="38" name="Group 37">
            <a:extLst>
              <a:ext uri="{FF2B5EF4-FFF2-40B4-BE49-F238E27FC236}">
                <a16:creationId xmlns:a16="http://schemas.microsoft.com/office/drawing/2014/main" id="{5E142023-2BDF-4E35-BE83-3D14AE38843C}"/>
              </a:ext>
            </a:extLst>
          </p:cNvPr>
          <p:cNvGrpSpPr/>
          <p:nvPr/>
        </p:nvGrpSpPr>
        <p:grpSpPr>
          <a:xfrm>
            <a:off x="2303931" y="2613893"/>
            <a:ext cx="6062191" cy="400110"/>
            <a:chOff x="2261086" y="2247063"/>
            <a:chExt cx="6062191" cy="400110"/>
          </a:xfrm>
        </p:grpSpPr>
        <p:sp>
          <p:nvSpPr>
            <p:cNvPr id="39" name="Rectangle 38">
              <a:extLst>
                <a:ext uri="{FF2B5EF4-FFF2-40B4-BE49-F238E27FC236}">
                  <a16:creationId xmlns:a16="http://schemas.microsoft.com/office/drawing/2014/main" id="{57DA20A4-4BCC-4073-9420-1B15AF484C89}"/>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latin typeface="+mj-lt"/>
              </a:endParaRPr>
            </a:p>
          </p:txBody>
        </p:sp>
        <p:sp>
          <p:nvSpPr>
            <p:cNvPr id="40" name="TextBox 39">
              <a:extLst>
                <a:ext uri="{FF2B5EF4-FFF2-40B4-BE49-F238E27FC236}">
                  <a16:creationId xmlns:a16="http://schemas.microsoft.com/office/drawing/2014/main" id="{EB1969F6-42E3-47B5-B14B-7B8B2A8991BA}"/>
                </a:ext>
              </a:extLst>
            </p:cNvPr>
            <p:cNvSpPr txBox="1"/>
            <p:nvPr/>
          </p:nvSpPr>
          <p:spPr>
            <a:xfrm>
              <a:off x="2413518" y="2247063"/>
              <a:ext cx="5909759"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latin typeface="+mj-lt"/>
                  <a:cs typeface="Arial" pitchFamily="34" charset="0"/>
                </a:rPr>
                <a:t>Periodically notifying student about their attentiveness</a:t>
              </a:r>
            </a:p>
          </p:txBody>
        </p:sp>
      </p:grpSp>
      <p:grpSp>
        <p:nvGrpSpPr>
          <p:cNvPr id="41" name="Group 40">
            <a:extLst>
              <a:ext uri="{FF2B5EF4-FFF2-40B4-BE49-F238E27FC236}">
                <a16:creationId xmlns:a16="http://schemas.microsoft.com/office/drawing/2014/main" id="{5E142023-2BDF-4E35-BE83-3D14AE38843C}"/>
              </a:ext>
            </a:extLst>
          </p:cNvPr>
          <p:cNvGrpSpPr/>
          <p:nvPr/>
        </p:nvGrpSpPr>
        <p:grpSpPr>
          <a:xfrm>
            <a:off x="2300883" y="3013181"/>
            <a:ext cx="7396531" cy="400110"/>
            <a:chOff x="2261086" y="2247063"/>
            <a:chExt cx="7396531" cy="400110"/>
          </a:xfrm>
        </p:grpSpPr>
        <p:sp>
          <p:nvSpPr>
            <p:cNvPr id="42" name="Rectangle 41">
              <a:extLst>
                <a:ext uri="{FF2B5EF4-FFF2-40B4-BE49-F238E27FC236}">
                  <a16:creationId xmlns:a16="http://schemas.microsoft.com/office/drawing/2014/main" id="{57DA20A4-4BCC-4073-9420-1B15AF484C89}"/>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latin typeface="+mj-lt"/>
              </a:endParaRPr>
            </a:p>
          </p:txBody>
        </p:sp>
        <p:sp>
          <p:nvSpPr>
            <p:cNvPr id="43" name="TextBox 42">
              <a:extLst>
                <a:ext uri="{FF2B5EF4-FFF2-40B4-BE49-F238E27FC236}">
                  <a16:creationId xmlns:a16="http://schemas.microsoft.com/office/drawing/2014/main" id="{EB1969F6-42E3-47B5-B14B-7B8B2A8991BA}"/>
                </a:ext>
              </a:extLst>
            </p:cNvPr>
            <p:cNvSpPr txBox="1"/>
            <p:nvPr/>
          </p:nvSpPr>
          <p:spPr>
            <a:xfrm>
              <a:off x="2413518" y="2247063"/>
              <a:ext cx="7244099"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solidFill>
                    <a:srgbClr val="000000"/>
                  </a:solidFill>
                  <a:latin typeface="+mj-lt"/>
                  <a:cs typeface="Arial" pitchFamily="34" charset="0"/>
                </a:rPr>
                <a:t>Allowing lecturer to view overall and individual student attentiveness</a:t>
              </a:r>
              <a:endParaRPr lang="en-US" sz="2000">
                <a:latin typeface="+mj-lt"/>
                <a:cs typeface="Arial" pitchFamily="34" charset="0"/>
              </a:endParaRPr>
            </a:p>
          </p:txBody>
        </p:sp>
      </p:grpSp>
      <p:pic>
        <p:nvPicPr>
          <p:cNvPr id="44" name="Picture 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13955" y="3425364"/>
            <a:ext cx="2737253" cy="2737253"/>
          </a:xfrm>
          <a:prstGeom prst="rect">
            <a:avLst/>
          </a:prstGeom>
        </p:spPr>
      </p:pic>
      <p:grpSp>
        <p:nvGrpSpPr>
          <p:cNvPr id="25" name="Group 24">
            <a:extLst>
              <a:ext uri="{FF2B5EF4-FFF2-40B4-BE49-F238E27FC236}">
                <a16:creationId xmlns:a16="http://schemas.microsoft.com/office/drawing/2014/main" id="{13FA4456-F1C2-4C50-B687-98B2074712DB}"/>
              </a:ext>
            </a:extLst>
          </p:cNvPr>
          <p:cNvGrpSpPr/>
          <p:nvPr/>
        </p:nvGrpSpPr>
        <p:grpSpPr>
          <a:xfrm>
            <a:off x="1849594" y="1250947"/>
            <a:ext cx="6256009" cy="461665"/>
            <a:chOff x="1796105" y="1584815"/>
            <a:chExt cx="6256009" cy="461665"/>
          </a:xfrm>
        </p:grpSpPr>
        <p:grpSp>
          <p:nvGrpSpPr>
            <p:cNvPr id="26" name="Group 25">
              <a:extLst>
                <a:ext uri="{FF2B5EF4-FFF2-40B4-BE49-F238E27FC236}">
                  <a16:creationId xmlns:a16="http://schemas.microsoft.com/office/drawing/2014/main" id="{BE5AA62F-7225-4534-9393-60756A5B6A6C}"/>
                </a:ext>
              </a:extLst>
            </p:cNvPr>
            <p:cNvGrpSpPr/>
            <p:nvPr/>
          </p:nvGrpSpPr>
          <p:grpSpPr>
            <a:xfrm>
              <a:off x="1796105" y="1718666"/>
              <a:ext cx="193963" cy="193963"/>
              <a:chOff x="1796105" y="1718666"/>
              <a:chExt cx="193963" cy="193963"/>
            </a:xfrm>
          </p:grpSpPr>
          <p:sp>
            <p:nvSpPr>
              <p:cNvPr id="28" name="Rectangle 27">
                <a:extLst>
                  <a:ext uri="{FF2B5EF4-FFF2-40B4-BE49-F238E27FC236}">
                    <a16:creationId xmlns:a16="http://schemas.microsoft.com/office/drawing/2014/main" id="{CB269ECA-4D13-4FB9-AF2C-F14D38D5F813}"/>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29" name="Rectangle 28">
                <a:extLst>
                  <a:ext uri="{FF2B5EF4-FFF2-40B4-BE49-F238E27FC236}">
                    <a16:creationId xmlns:a16="http://schemas.microsoft.com/office/drawing/2014/main" id="{26FB9575-F4B1-4660-8D6D-3E9A85CB3917}"/>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27" name="TextBox 26">
              <a:extLst>
                <a:ext uri="{FF2B5EF4-FFF2-40B4-BE49-F238E27FC236}">
                  <a16:creationId xmlns:a16="http://schemas.microsoft.com/office/drawing/2014/main" id="{51028166-4DAF-45F1-A6A1-56084DCB54EC}"/>
                </a:ext>
              </a:extLst>
            </p:cNvPr>
            <p:cNvSpPr txBox="1"/>
            <p:nvPr/>
          </p:nvSpPr>
          <p:spPr>
            <a:xfrm>
              <a:off x="2093495" y="1584815"/>
              <a:ext cx="5958619"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rgbClr val="033454"/>
                  </a:solidFill>
                  <a:latin typeface="+mj-lt"/>
                  <a:cs typeface="Arial" pitchFamily="34" charset="0"/>
                </a:rPr>
                <a:t>System Functional Requirements of the Project</a:t>
              </a:r>
              <a:endParaRPr lang="en-US" sz="2400" b="0" i="0">
                <a:solidFill>
                  <a:srgbClr val="033454"/>
                </a:solidFill>
                <a:effectLst/>
                <a:latin typeface="+mj-lt"/>
                <a:cs typeface="Arial" pitchFamily="34" charset="0"/>
              </a:endParaRPr>
            </a:p>
          </p:txBody>
        </p:sp>
      </p:grpSp>
      <p:grpSp>
        <p:nvGrpSpPr>
          <p:cNvPr id="30" name="Group 29">
            <a:extLst>
              <a:ext uri="{FF2B5EF4-FFF2-40B4-BE49-F238E27FC236}">
                <a16:creationId xmlns:a16="http://schemas.microsoft.com/office/drawing/2014/main" id="{13FA4456-F1C2-4C50-B687-98B2074712DB}"/>
              </a:ext>
            </a:extLst>
          </p:cNvPr>
          <p:cNvGrpSpPr/>
          <p:nvPr/>
        </p:nvGrpSpPr>
        <p:grpSpPr>
          <a:xfrm>
            <a:off x="1849594" y="3718091"/>
            <a:ext cx="5101269" cy="461665"/>
            <a:chOff x="1796105" y="1584815"/>
            <a:chExt cx="5101269" cy="461665"/>
          </a:xfrm>
        </p:grpSpPr>
        <p:grpSp>
          <p:nvGrpSpPr>
            <p:cNvPr id="31" name="Group 30">
              <a:extLst>
                <a:ext uri="{FF2B5EF4-FFF2-40B4-BE49-F238E27FC236}">
                  <a16:creationId xmlns:a16="http://schemas.microsoft.com/office/drawing/2014/main" id="{BE5AA62F-7225-4534-9393-60756A5B6A6C}"/>
                </a:ext>
              </a:extLst>
            </p:cNvPr>
            <p:cNvGrpSpPr/>
            <p:nvPr/>
          </p:nvGrpSpPr>
          <p:grpSpPr>
            <a:xfrm>
              <a:off x="1796105" y="1718666"/>
              <a:ext cx="193963" cy="193963"/>
              <a:chOff x="1796105" y="1718666"/>
              <a:chExt cx="193963" cy="193963"/>
            </a:xfrm>
          </p:grpSpPr>
          <p:sp>
            <p:nvSpPr>
              <p:cNvPr id="33" name="Rectangle 32">
                <a:extLst>
                  <a:ext uri="{FF2B5EF4-FFF2-40B4-BE49-F238E27FC236}">
                    <a16:creationId xmlns:a16="http://schemas.microsoft.com/office/drawing/2014/main" id="{CB269ECA-4D13-4FB9-AF2C-F14D38D5F813}"/>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37" name="Rectangle 36">
                <a:extLst>
                  <a:ext uri="{FF2B5EF4-FFF2-40B4-BE49-F238E27FC236}">
                    <a16:creationId xmlns:a16="http://schemas.microsoft.com/office/drawing/2014/main" id="{26FB9575-F4B1-4660-8D6D-3E9A85CB3917}"/>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32" name="TextBox 31">
              <a:extLst>
                <a:ext uri="{FF2B5EF4-FFF2-40B4-BE49-F238E27FC236}">
                  <a16:creationId xmlns:a16="http://schemas.microsoft.com/office/drawing/2014/main" id="{51028166-4DAF-45F1-A6A1-56084DCB54EC}"/>
                </a:ext>
              </a:extLst>
            </p:cNvPr>
            <p:cNvSpPr txBox="1"/>
            <p:nvPr/>
          </p:nvSpPr>
          <p:spPr>
            <a:xfrm>
              <a:off x="2093495" y="1584815"/>
              <a:ext cx="4803879"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rgbClr val="033454"/>
                  </a:solidFill>
                  <a:latin typeface="+mj-lt"/>
                  <a:cs typeface="Arial" pitchFamily="34" charset="0"/>
                </a:rPr>
                <a:t>System Non-Functional Requirements</a:t>
              </a:r>
              <a:endParaRPr lang="en-US" sz="2400" b="0" i="0">
                <a:solidFill>
                  <a:srgbClr val="033454"/>
                </a:solidFill>
                <a:effectLst/>
                <a:latin typeface="+mj-lt"/>
                <a:cs typeface="Arial" pitchFamily="34" charset="0"/>
              </a:endParaRPr>
            </a:p>
          </p:txBody>
        </p:sp>
      </p:grpSp>
      <p:grpSp>
        <p:nvGrpSpPr>
          <p:cNvPr id="45" name="Group 44">
            <a:extLst>
              <a:ext uri="{FF2B5EF4-FFF2-40B4-BE49-F238E27FC236}">
                <a16:creationId xmlns:a16="http://schemas.microsoft.com/office/drawing/2014/main" id="{5E142023-2BDF-4E35-BE83-3D14AE38843C}"/>
              </a:ext>
            </a:extLst>
          </p:cNvPr>
          <p:cNvGrpSpPr/>
          <p:nvPr/>
        </p:nvGrpSpPr>
        <p:grpSpPr>
          <a:xfrm>
            <a:off x="2298009" y="4183491"/>
            <a:ext cx="1164247" cy="400110"/>
            <a:chOff x="2261086" y="2247063"/>
            <a:chExt cx="1164247" cy="400110"/>
          </a:xfrm>
        </p:grpSpPr>
        <p:sp>
          <p:nvSpPr>
            <p:cNvPr id="46" name="Rectangle 45">
              <a:extLst>
                <a:ext uri="{FF2B5EF4-FFF2-40B4-BE49-F238E27FC236}">
                  <a16:creationId xmlns:a16="http://schemas.microsoft.com/office/drawing/2014/main" id="{57DA20A4-4BCC-4073-9420-1B15AF484C89}"/>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latin typeface="+mj-lt"/>
              </a:endParaRPr>
            </a:p>
          </p:txBody>
        </p:sp>
        <p:sp>
          <p:nvSpPr>
            <p:cNvPr id="47" name="TextBox 46">
              <a:extLst>
                <a:ext uri="{FF2B5EF4-FFF2-40B4-BE49-F238E27FC236}">
                  <a16:creationId xmlns:a16="http://schemas.microsoft.com/office/drawing/2014/main" id="{EB1969F6-42E3-47B5-B14B-7B8B2A8991BA}"/>
                </a:ext>
              </a:extLst>
            </p:cNvPr>
            <p:cNvSpPr txBox="1"/>
            <p:nvPr/>
          </p:nvSpPr>
          <p:spPr>
            <a:xfrm>
              <a:off x="2413518" y="2247063"/>
              <a:ext cx="1011815"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latin typeface="+mj-lt"/>
                  <a:cs typeface="Arial" pitchFamily="34" charset="0"/>
                </a:rPr>
                <a:t>Security</a:t>
              </a:r>
            </a:p>
          </p:txBody>
        </p:sp>
      </p:grpSp>
      <p:grpSp>
        <p:nvGrpSpPr>
          <p:cNvPr id="48" name="Group 47">
            <a:extLst>
              <a:ext uri="{FF2B5EF4-FFF2-40B4-BE49-F238E27FC236}">
                <a16:creationId xmlns:a16="http://schemas.microsoft.com/office/drawing/2014/main" id="{5E142023-2BDF-4E35-BE83-3D14AE38843C}"/>
              </a:ext>
            </a:extLst>
          </p:cNvPr>
          <p:cNvGrpSpPr/>
          <p:nvPr/>
        </p:nvGrpSpPr>
        <p:grpSpPr>
          <a:xfrm>
            <a:off x="2295139" y="4534289"/>
            <a:ext cx="1660474" cy="400110"/>
            <a:chOff x="2261086" y="2247063"/>
            <a:chExt cx="1660474" cy="400110"/>
          </a:xfrm>
        </p:grpSpPr>
        <p:sp>
          <p:nvSpPr>
            <p:cNvPr id="49" name="Rectangle 48">
              <a:extLst>
                <a:ext uri="{FF2B5EF4-FFF2-40B4-BE49-F238E27FC236}">
                  <a16:creationId xmlns:a16="http://schemas.microsoft.com/office/drawing/2014/main" id="{57DA20A4-4BCC-4073-9420-1B15AF484C89}"/>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latin typeface="+mj-lt"/>
              </a:endParaRPr>
            </a:p>
          </p:txBody>
        </p:sp>
        <p:sp>
          <p:nvSpPr>
            <p:cNvPr id="50" name="TextBox 49">
              <a:extLst>
                <a:ext uri="{FF2B5EF4-FFF2-40B4-BE49-F238E27FC236}">
                  <a16:creationId xmlns:a16="http://schemas.microsoft.com/office/drawing/2014/main" id="{EB1969F6-42E3-47B5-B14B-7B8B2A8991BA}"/>
                </a:ext>
              </a:extLst>
            </p:cNvPr>
            <p:cNvSpPr txBox="1"/>
            <p:nvPr/>
          </p:nvSpPr>
          <p:spPr>
            <a:xfrm>
              <a:off x="2413518" y="2247063"/>
              <a:ext cx="1508042"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latin typeface="+mj-lt"/>
                  <a:cs typeface="Arial" pitchFamily="34" charset="0"/>
                </a:rPr>
                <a:t>Performance</a:t>
              </a:r>
            </a:p>
          </p:txBody>
        </p:sp>
      </p:grpSp>
      <p:pic>
        <p:nvPicPr>
          <p:cNvPr id="52" name="Picture 51">
            <a:extLst>
              <a:ext uri="{FF2B5EF4-FFF2-40B4-BE49-F238E27FC236}">
                <a16:creationId xmlns:a16="http://schemas.microsoft.com/office/drawing/2014/main" id="{5A4694A8-91F3-4ED9-AAF3-7CE7E6599F9E}"/>
              </a:ext>
            </a:extLst>
          </p:cNvPr>
          <p:cNvPicPr>
            <a:picLocks noChangeAspect="1"/>
          </p:cNvPicPr>
          <p:nvPr/>
        </p:nvPicPr>
        <p:blipFill>
          <a:blip r:embed="rId3"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Tree>
    <p:extLst>
      <p:ext uri="{BB962C8B-B14F-4D97-AF65-F5344CB8AC3E}">
        <p14:creationId xmlns:p14="http://schemas.microsoft.com/office/powerpoint/2010/main" val="36722827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4994B2-5832-403F-AC03-30B35F77AC4C}"/>
              </a:ext>
            </a:extLst>
          </p:cNvPr>
          <p:cNvSpPr txBox="1"/>
          <p:nvPr/>
        </p:nvSpPr>
        <p:spPr>
          <a:xfrm>
            <a:off x="107045" y="1547995"/>
            <a:ext cx="1002197"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IT18006544</a:t>
            </a:r>
            <a:endParaRPr lang="en-US" sz="1400" b="1">
              <a:solidFill>
                <a:schemeClr val="bg1"/>
              </a:solidFill>
            </a:endParaRPr>
          </a:p>
        </p:txBody>
      </p:sp>
      <p:sp>
        <p:nvSpPr>
          <p:cNvPr id="5" name="TextBox 4">
            <a:extLst>
              <a:ext uri="{FF2B5EF4-FFF2-40B4-BE49-F238E27FC236}">
                <a16:creationId xmlns:a16="http://schemas.microsoft.com/office/drawing/2014/main" id="{087D5711-B7D8-4BF1-8A06-FA7688B0C199}"/>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a:solidFill>
                  <a:schemeClr val="bg1"/>
                </a:solidFill>
                <a:latin typeface="Arial" pitchFamily="34" charset="0"/>
                <a:cs typeface="Arial" pitchFamily="34" charset="0"/>
              </a:rPr>
              <a:t>Perera H.D.D.S</a:t>
            </a:r>
            <a:endParaRPr lang="en-US" sz="1100">
              <a:solidFill>
                <a:schemeClr val="bg1"/>
              </a:solidFill>
            </a:endParaRPr>
          </a:p>
        </p:txBody>
      </p:sp>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FB7663B-6CFD-4CDF-9E3D-521DA0A6A81C}"/>
              </a:ext>
            </a:extLst>
          </p:cNvPr>
          <p:cNvSpPr txBox="1"/>
          <p:nvPr/>
        </p:nvSpPr>
        <p:spPr>
          <a:xfrm>
            <a:off x="177575" y="5961926"/>
            <a:ext cx="813043"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a:solidFill>
                  <a:schemeClr val="bg1"/>
                </a:solidFill>
                <a:latin typeface="Speak Pro" panose="020B0504020101020102" pitchFamily="34" charset="0"/>
              </a:rPr>
              <a:t>08</a:t>
            </a:r>
          </a:p>
        </p:txBody>
      </p:sp>
      <p:grpSp>
        <p:nvGrpSpPr>
          <p:cNvPr id="13" name="Group 12">
            <a:extLst>
              <a:ext uri="{FF2B5EF4-FFF2-40B4-BE49-F238E27FC236}">
                <a16:creationId xmlns:a16="http://schemas.microsoft.com/office/drawing/2014/main" id="{F144F9A0-950A-4744-BC62-43DDCA9DBACF}"/>
              </a:ext>
            </a:extLst>
          </p:cNvPr>
          <p:cNvGrpSpPr/>
          <p:nvPr/>
        </p:nvGrpSpPr>
        <p:grpSpPr>
          <a:xfrm>
            <a:off x="1811349" y="334692"/>
            <a:ext cx="4255913" cy="609828"/>
            <a:chOff x="277091" y="249153"/>
            <a:chExt cx="4255913" cy="609828"/>
          </a:xfrm>
        </p:grpSpPr>
        <p:sp>
          <p:nvSpPr>
            <p:cNvPr id="14" name="Rectangle 13">
              <a:extLst>
                <a:ext uri="{FF2B5EF4-FFF2-40B4-BE49-F238E27FC236}">
                  <a16:creationId xmlns:a16="http://schemas.microsoft.com/office/drawing/2014/main" id="{08A05BD7-9BD8-42C5-9D09-B9B7A6C1EE47}"/>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5" name="TextBox 14">
              <a:extLst>
                <a:ext uri="{FF2B5EF4-FFF2-40B4-BE49-F238E27FC236}">
                  <a16:creationId xmlns:a16="http://schemas.microsoft.com/office/drawing/2014/main" id="{D6FE4250-4DF3-40A8-8003-CBF7B39AE13B}"/>
                </a:ext>
              </a:extLst>
            </p:cNvPr>
            <p:cNvSpPr txBox="1"/>
            <p:nvPr/>
          </p:nvSpPr>
          <p:spPr>
            <a:xfrm>
              <a:off x="480291" y="249153"/>
              <a:ext cx="4052713"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solidFill>
                    <a:srgbClr val="002060"/>
                  </a:solidFill>
                  <a:latin typeface="Arial" pitchFamily="34" charset="0"/>
                  <a:cs typeface="Arial" pitchFamily="34" charset="0"/>
                </a:rPr>
                <a:t>Risks and solutions</a:t>
              </a:r>
            </a:p>
          </p:txBody>
        </p:sp>
      </p:grpSp>
      <p:grpSp>
        <p:nvGrpSpPr>
          <p:cNvPr id="16" name="Group 15">
            <a:extLst>
              <a:ext uri="{FF2B5EF4-FFF2-40B4-BE49-F238E27FC236}">
                <a16:creationId xmlns:a16="http://schemas.microsoft.com/office/drawing/2014/main" id="{86931CD0-BFEA-4CDB-9D7C-70ABC0E760E1}"/>
              </a:ext>
            </a:extLst>
          </p:cNvPr>
          <p:cNvGrpSpPr/>
          <p:nvPr/>
        </p:nvGrpSpPr>
        <p:grpSpPr>
          <a:xfrm>
            <a:off x="2288691" y="1790753"/>
            <a:ext cx="9848445" cy="400110"/>
            <a:chOff x="2261086" y="2247063"/>
            <a:chExt cx="9848445" cy="400110"/>
          </a:xfrm>
        </p:grpSpPr>
        <p:sp>
          <p:nvSpPr>
            <p:cNvPr id="17" name="Rectangle 16">
              <a:extLst>
                <a:ext uri="{FF2B5EF4-FFF2-40B4-BE49-F238E27FC236}">
                  <a16:creationId xmlns:a16="http://schemas.microsoft.com/office/drawing/2014/main" id="{D59CF6B8-2D14-4645-A1F6-B777BD09771C}"/>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latin typeface="+mj-lt"/>
              </a:endParaRPr>
            </a:p>
          </p:txBody>
        </p:sp>
        <p:sp>
          <p:nvSpPr>
            <p:cNvPr id="18" name="TextBox 17">
              <a:extLst>
                <a:ext uri="{FF2B5EF4-FFF2-40B4-BE49-F238E27FC236}">
                  <a16:creationId xmlns:a16="http://schemas.microsoft.com/office/drawing/2014/main" id="{DB093337-75E7-4069-A262-CB46019961FE}"/>
                </a:ext>
              </a:extLst>
            </p:cNvPr>
            <p:cNvSpPr txBox="1"/>
            <p:nvPr/>
          </p:nvSpPr>
          <p:spPr>
            <a:xfrm>
              <a:off x="2413518" y="2247063"/>
              <a:ext cx="969601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solidFill>
                    <a:srgbClr val="000000"/>
                  </a:solidFill>
                  <a:latin typeface="+mj-lt"/>
                  <a:cs typeface="Arial" pitchFamily="34" charset="0"/>
                </a:rPr>
                <a:t>Use of edge computing architecture</a:t>
              </a:r>
            </a:p>
          </p:txBody>
        </p:sp>
      </p:grpSp>
      <p:grpSp>
        <p:nvGrpSpPr>
          <p:cNvPr id="34" name="Group 33">
            <a:extLst>
              <a:ext uri="{FF2B5EF4-FFF2-40B4-BE49-F238E27FC236}">
                <a16:creationId xmlns:a16="http://schemas.microsoft.com/office/drawing/2014/main" id="{5E142023-2BDF-4E35-BE83-3D14AE38843C}"/>
              </a:ext>
            </a:extLst>
          </p:cNvPr>
          <p:cNvGrpSpPr/>
          <p:nvPr/>
        </p:nvGrpSpPr>
        <p:grpSpPr>
          <a:xfrm>
            <a:off x="2288691" y="2178029"/>
            <a:ext cx="5958830" cy="400110"/>
            <a:chOff x="2261086" y="2247063"/>
            <a:chExt cx="5958830" cy="400110"/>
          </a:xfrm>
        </p:grpSpPr>
        <p:sp>
          <p:nvSpPr>
            <p:cNvPr id="35" name="Rectangle 34">
              <a:extLst>
                <a:ext uri="{FF2B5EF4-FFF2-40B4-BE49-F238E27FC236}">
                  <a16:creationId xmlns:a16="http://schemas.microsoft.com/office/drawing/2014/main" id="{57DA20A4-4BCC-4073-9420-1B15AF484C89}"/>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latin typeface="+mj-lt"/>
              </a:endParaRPr>
            </a:p>
          </p:txBody>
        </p:sp>
        <p:sp>
          <p:nvSpPr>
            <p:cNvPr id="36" name="TextBox 35">
              <a:extLst>
                <a:ext uri="{FF2B5EF4-FFF2-40B4-BE49-F238E27FC236}">
                  <a16:creationId xmlns:a16="http://schemas.microsoft.com/office/drawing/2014/main" id="{EB1969F6-42E3-47B5-B14B-7B8B2A8991BA}"/>
                </a:ext>
              </a:extLst>
            </p:cNvPr>
            <p:cNvSpPr txBox="1"/>
            <p:nvPr/>
          </p:nvSpPr>
          <p:spPr>
            <a:xfrm>
              <a:off x="2413518" y="2247063"/>
              <a:ext cx="5806398"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solidFill>
                    <a:srgbClr val="000000"/>
                  </a:solidFill>
                  <a:latin typeface="+mj-lt"/>
                  <a:cs typeface="Arial" pitchFamily="34" charset="0"/>
                </a:rPr>
                <a:t>Capturing and processing facial emotions in client side.</a:t>
              </a:r>
              <a:endParaRPr lang="en-US" sz="2000">
                <a:latin typeface="+mj-lt"/>
                <a:cs typeface="Arial" pitchFamily="34" charset="0"/>
              </a:endParaRPr>
            </a:p>
          </p:txBody>
        </p:sp>
      </p:grpSp>
      <p:grpSp>
        <p:nvGrpSpPr>
          <p:cNvPr id="38" name="Group 37">
            <a:extLst>
              <a:ext uri="{FF2B5EF4-FFF2-40B4-BE49-F238E27FC236}">
                <a16:creationId xmlns:a16="http://schemas.microsoft.com/office/drawing/2014/main" id="{5E142023-2BDF-4E35-BE83-3D14AE38843C}"/>
              </a:ext>
            </a:extLst>
          </p:cNvPr>
          <p:cNvGrpSpPr/>
          <p:nvPr/>
        </p:nvGrpSpPr>
        <p:grpSpPr>
          <a:xfrm>
            <a:off x="2303931" y="2613893"/>
            <a:ext cx="6327584" cy="400110"/>
            <a:chOff x="2261086" y="2247063"/>
            <a:chExt cx="6327584" cy="400110"/>
          </a:xfrm>
        </p:grpSpPr>
        <p:sp>
          <p:nvSpPr>
            <p:cNvPr id="39" name="Rectangle 38">
              <a:extLst>
                <a:ext uri="{FF2B5EF4-FFF2-40B4-BE49-F238E27FC236}">
                  <a16:creationId xmlns:a16="http://schemas.microsoft.com/office/drawing/2014/main" id="{57DA20A4-4BCC-4073-9420-1B15AF484C89}"/>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latin typeface="+mj-lt"/>
              </a:endParaRPr>
            </a:p>
          </p:txBody>
        </p:sp>
        <p:sp>
          <p:nvSpPr>
            <p:cNvPr id="40" name="TextBox 39">
              <a:extLst>
                <a:ext uri="{FF2B5EF4-FFF2-40B4-BE49-F238E27FC236}">
                  <a16:creationId xmlns:a16="http://schemas.microsoft.com/office/drawing/2014/main" id="{EB1969F6-42E3-47B5-B14B-7B8B2A8991BA}"/>
                </a:ext>
              </a:extLst>
            </p:cNvPr>
            <p:cNvSpPr txBox="1"/>
            <p:nvPr/>
          </p:nvSpPr>
          <p:spPr>
            <a:xfrm>
              <a:off x="2413518" y="2247063"/>
              <a:ext cx="6175152"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latin typeface="+mj-lt"/>
                  <a:cs typeface="Arial" pitchFamily="34" charset="0"/>
                </a:rPr>
                <a:t>Sending only the processed information to the server side.</a:t>
              </a:r>
            </a:p>
          </p:txBody>
        </p:sp>
      </p:grpSp>
      <p:grpSp>
        <p:nvGrpSpPr>
          <p:cNvPr id="25" name="Group 24">
            <a:extLst>
              <a:ext uri="{FF2B5EF4-FFF2-40B4-BE49-F238E27FC236}">
                <a16:creationId xmlns:a16="http://schemas.microsoft.com/office/drawing/2014/main" id="{13FA4456-F1C2-4C50-B687-98B2074712DB}"/>
              </a:ext>
            </a:extLst>
          </p:cNvPr>
          <p:cNvGrpSpPr/>
          <p:nvPr/>
        </p:nvGrpSpPr>
        <p:grpSpPr>
          <a:xfrm>
            <a:off x="1849594" y="1250947"/>
            <a:ext cx="2398158" cy="461665"/>
            <a:chOff x="1796105" y="1584815"/>
            <a:chExt cx="2398158" cy="461665"/>
          </a:xfrm>
        </p:grpSpPr>
        <p:grpSp>
          <p:nvGrpSpPr>
            <p:cNvPr id="26" name="Group 25">
              <a:extLst>
                <a:ext uri="{FF2B5EF4-FFF2-40B4-BE49-F238E27FC236}">
                  <a16:creationId xmlns:a16="http://schemas.microsoft.com/office/drawing/2014/main" id="{BE5AA62F-7225-4534-9393-60756A5B6A6C}"/>
                </a:ext>
              </a:extLst>
            </p:cNvPr>
            <p:cNvGrpSpPr/>
            <p:nvPr/>
          </p:nvGrpSpPr>
          <p:grpSpPr>
            <a:xfrm>
              <a:off x="1796105" y="1718666"/>
              <a:ext cx="193963" cy="193963"/>
              <a:chOff x="1796105" y="1718666"/>
              <a:chExt cx="193963" cy="193963"/>
            </a:xfrm>
          </p:grpSpPr>
          <p:sp>
            <p:nvSpPr>
              <p:cNvPr id="28" name="Rectangle 27">
                <a:extLst>
                  <a:ext uri="{FF2B5EF4-FFF2-40B4-BE49-F238E27FC236}">
                    <a16:creationId xmlns:a16="http://schemas.microsoft.com/office/drawing/2014/main" id="{CB269ECA-4D13-4FB9-AF2C-F14D38D5F813}"/>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29" name="Rectangle 28">
                <a:extLst>
                  <a:ext uri="{FF2B5EF4-FFF2-40B4-BE49-F238E27FC236}">
                    <a16:creationId xmlns:a16="http://schemas.microsoft.com/office/drawing/2014/main" id="{26FB9575-F4B1-4660-8D6D-3E9A85CB3917}"/>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27" name="TextBox 26">
              <a:extLst>
                <a:ext uri="{FF2B5EF4-FFF2-40B4-BE49-F238E27FC236}">
                  <a16:creationId xmlns:a16="http://schemas.microsoft.com/office/drawing/2014/main" id="{51028166-4DAF-45F1-A6A1-56084DCB54EC}"/>
                </a:ext>
              </a:extLst>
            </p:cNvPr>
            <p:cNvSpPr txBox="1"/>
            <p:nvPr/>
          </p:nvSpPr>
          <p:spPr>
            <a:xfrm>
              <a:off x="2093495" y="1584815"/>
              <a:ext cx="2100768"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rgbClr val="033454"/>
                  </a:solidFill>
                  <a:latin typeface="+mj-lt"/>
                  <a:cs typeface="Arial" pitchFamily="34" charset="0"/>
                </a:rPr>
                <a:t>Student privacy</a:t>
              </a:r>
              <a:endParaRPr lang="en-US" sz="2400" b="0" i="0">
                <a:solidFill>
                  <a:srgbClr val="033454"/>
                </a:solidFill>
                <a:effectLst/>
                <a:latin typeface="+mj-lt"/>
                <a:cs typeface="Arial" pitchFamily="34" charset="0"/>
              </a:endParaRPr>
            </a:p>
          </p:txBody>
        </p:sp>
      </p:gr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1515" y="3437033"/>
            <a:ext cx="2774062" cy="2515319"/>
          </a:xfrm>
          <a:prstGeom prst="rect">
            <a:avLst/>
          </a:prstGeom>
        </p:spPr>
      </p:pic>
      <p:grpSp>
        <p:nvGrpSpPr>
          <p:cNvPr id="41" name="Group 40">
            <a:extLst>
              <a:ext uri="{FF2B5EF4-FFF2-40B4-BE49-F238E27FC236}">
                <a16:creationId xmlns:a16="http://schemas.microsoft.com/office/drawing/2014/main" id="{13FA4456-F1C2-4C50-B687-98B2074712DB}"/>
              </a:ext>
            </a:extLst>
          </p:cNvPr>
          <p:cNvGrpSpPr/>
          <p:nvPr/>
        </p:nvGrpSpPr>
        <p:grpSpPr>
          <a:xfrm>
            <a:off x="1894477" y="3143913"/>
            <a:ext cx="3720058" cy="461665"/>
            <a:chOff x="1796105" y="1584815"/>
            <a:chExt cx="3720058" cy="461665"/>
          </a:xfrm>
        </p:grpSpPr>
        <p:grpSp>
          <p:nvGrpSpPr>
            <p:cNvPr id="42" name="Group 41">
              <a:extLst>
                <a:ext uri="{FF2B5EF4-FFF2-40B4-BE49-F238E27FC236}">
                  <a16:creationId xmlns:a16="http://schemas.microsoft.com/office/drawing/2014/main" id="{BE5AA62F-7225-4534-9393-60756A5B6A6C}"/>
                </a:ext>
              </a:extLst>
            </p:cNvPr>
            <p:cNvGrpSpPr/>
            <p:nvPr/>
          </p:nvGrpSpPr>
          <p:grpSpPr>
            <a:xfrm>
              <a:off x="1796105" y="1718666"/>
              <a:ext cx="193963" cy="193963"/>
              <a:chOff x="1796105" y="1718666"/>
              <a:chExt cx="193963" cy="193963"/>
            </a:xfrm>
          </p:grpSpPr>
          <p:sp>
            <p:nvSpPr>
              <p:cNvPr id="44" name="Rectangle 43">
                <a:extLst>
                  <a:ext uri="{FF2B5EF4-FFF2-40B4-BE49-F238E27FC236}">
                    <a16:creationId xmlns:a16="http://schemas.microsoft.com/office/drawing/2014/main" id="{CB269ECA-4D13-4FB9-AF2C-F14D38D5F813}"/>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45" name="Rectangle 44">
                <a:extLst>
                  <a:ext uri="{FF2B5EF4-FFF2-40B4-BE49-F238E27FC236}">
                    <a16:creationId xmlns:a16="http://schemas.microsoft.com/office/drawing/2014/main" id="{26FB9575-F4B1-4660-8D6D-3E9A85CB3917}"/>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43" name="TextBox 42">
              <a:extLst>
                <a:ext uri="{FF2B5EF4-FFF2-40B4-BE49-F238E27FC236}">
                  <a16:creationId xmlns:a16="http://schemas.microsoft.com/office/drawing/2014/main" id="{51028166-4DAF-45F1-A6A1-56084DCB54EC}"/>
                </a:ext>
              </a:extLst>
            </p:cNvPr>
            <p:cNvSpPr txBox="1"/>
            <p:nvPr/>
          </p:nvSpPr>
          <p:spPr>
            <a:xfrm>
              <a:off x="2093495" y="1584815"/>
              <a:ext cx="3422668"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rgbClr val="033454"/>
                  </a:solidFill>
                  <a:latin typeface="+mj-lt"/>
                  <a:cs typeface="Arial" pitchFamily="34" charset="0"/>
                </a:rPr>
                <a:t>Need of stable connection</a:t>
              </a:r>
              <a:endParaRPr lang="en-US" sz="2400" b="0" i="0">
                <a:solidFill>
                  <a:srgbClr val="033454"/>
                </a:solidFill>
                <a:effectLst/>
                <a:latin typeface="+mj-lt"/>
                <a:cs typeface="Arial" pitchFamily="34" charset="0"/>
              </a:endParaRPr>
            </a:p>
          </p:txBody>
        </p:sp>
      </p:grpSp>
      <p:grpSp>
        <p:nvGrpSpPr>
          <p:cNvPr id="56" name="Group 55">
            <a:extLst>
              <a:ext uri="{FF2B5EF4-FFF2-40B4-BE49-F238E27FC236}">
                <a16:creationId xmlns:a16="http://schemas.microsoft.com/office/drawing/2014/main" id="{13FA4456-F1C2-4C50-B687-98B2074712DB}"/>
              </a:ext>
            </a:extLst>
          </p:cNvPr>
          <p:cNvGrpSpPr/>
          <p:nvPr/>
        </p:nvGrpSpPr>
        <p:grpSpPr>
          <a:xfrm>
            <a:off x="1901408" y="3873803"/>
            <a:ext cx="3235887" cy="461665"/>
            <a:chOff x="1796105" y="1584815"/>
            <a:chExt cx="3235887" cy="461665"/>
          </a:xfrm>
        </p:grpSpPr>
        <p:grpSp>
          <p:nvGrpSpPr>
            <p:cNvPr id="57" name="Group 56">
              <a:extLst>
                <a:ext uri="{FF2B5EF4-FFF2-40B4-BE49-F238E27FC236}">
                  <a16:creationId xmlns:a16="http://schemas.microsoft.com/office/drawing/2014/main" id="{BE5AA62F-7225-4534-9393-60756A5B6A6C}"/>
                </a:ext>
              </a:extLst>
            </p:cNvPr>
            <p:cNvGrpSpPr/>
            <p:nvPr/>
          </p:nvGrpSpPr>
          <p:grpSpPr>
            <a:xfrm>
              <a:off x="1796105" y="1718666"/>
              <a:ext cx="193963" cy="193963"/>
              <a:chOff x="1796105" y="1718666"/>
              <a:chExt cx="193963" cy="193963"/>
            </a:xfrm>
          </p:grpSpPr>
          <p:sp>
            <p:nvSpPr>
              <p:cNvPr id="59" name="Rectangle 58">
                <a:extLst>
                  <a:ext uri="{FF2B5EF4-FFF2-40B4-BE49-F238E27FC236}">
                    <a16:creationId xmlns:a16="http://schemas.microsoft.com/office/drawing/2014/main" id="{CB269ECA-4D13-4FB9-AF2C-F14D38D5F813}"/>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60" name="Rectangle 59">
                <a:extLst>
                  <a:ext uri="{FF2B5EF4-FFF2-40B4-BE49-F238E27FC236}">
                    <a16:creationId xmlns:a16="http://schemas.microsoft.com/office/drawing/2014/main" id="{26FB9575-F4B1-4660-8D6D-3E9A85CB3917}"/>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58" name="TextBox 57">
              <a:extLst>
                <a:ext uri="{FF2B5EF4-FFF2-40B4-BE49-F238E27FC236}">
                  <a16:creationId xmlns:a16="http://schemas.microsoft.com/office/drawing/2014/main" id="{51028166-4DAF-45F1-A6A1-56084DCB54EC}"/>
                </a:ext>
              </a:extLst>
            </p:cNvPr>
            <p:cNvSpPr txBox="1"/>
            <p:nvPr/>
          </p:nvSpPr>
          <p:spPr>
            <a:xfrm>
              <a:off x="2093495" y="1584815"/>
              <a:ext cx="2938497"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rgbClr val="033454"/>
                  </a:solidFill>
                  <a:latin typeface="+mj-lt"/>
                  <a:cs typeface="Arial" pitchFamily="34" charset="0"/>
                </a:rPr>
                <a:t>Data bandwidth usage</a:t>
              </a:r>
              <a:endParaRPr lang="en-US" sz="2400" b="0" i="0">
                <a:solidFill>
                  <a:srgbClr val="033454"/>
                </a:solidFill>
                <a:effectLst/>
                <a:latin typeface="+mj-lt"/>
                <a:cs typeface="Arial" pitchFamily="34" charset="0"/>
              </a:endParaRPr>
            </a:p>
          </p:txBody>
        </p:sp>
      </p:grpSp>
      <p:pic>
        <p:nvPicPr>
          <p:cNvPr id="37" name="Picture 36">
            <a:extLst>
              <a:ext uri="{FF2B5EF4-FFF2-40B4-BE49-F238E27FC236}">
                <a16:creationId xmlns:a16="http://schemas.microsoft.com/office/drawing/2014/main" id="{BBE48240-0BD9-4F0F-AA93-9CE36302FD74}"/>
              </a:ext>
            </a:extLst>
          </p:cNvPr>
          <p:cNvPicPr>
            <a:picLocks noChangeAspect="1"/>
          </p:cNvPicPr>
          <p:nvPr/>
        </p:nvPicPr>
        <p:blipFill>
          <a:blip r:embed="rId3"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Tree>
    <p:extLst>
      <p:ext uri="{BB962C8B-B14F-4D97-AF65-F5344CB8AC3E}">
        <p14:creationId xmlns:p14="http://schemas.microsoft.com/office/powerpoint/2010/main" val="33098079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4994B2-5832-403F-AC03-30B35F77AC4C}"/>
              </a:ext>
            </a:extLst>
          </p:cNvPr>
          <p:cNvSpPr txBox="1"/>
          <p:nvPr/>
        </p:nvSpPr>
        <p:spPr>
          <a:xfrm>
            <a:off x="107045" y="1547995"/>
            <a:ext cx="1002197"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IT18006544</a:t>
            </a:r>
            <a:endParaRPr lang="en-US" sz="1400" b="1">
              <a:solidFill>
                <a:schemeClr val="bg1"/>
              </a:solidFill>
            </a:endParaRPr>
          </a:p>
        </p:txBody>
      </p:sp>
      <p:sp>
        <p:nvSpPr>
          <p:cNvPr id="5" name="TextBox 4">
            <a:extLst>
              <a:ext uri="{FF2B5EF4-FFF2-40B4-BE49-F238E27FC236}">
                <a16:creationId xmlns:a16="http://schemas.microsoft.com/office/drawing/2014/main" id="{087D5711-B7D8-4BF1-8A06-FA7688B0C199}"/>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a:solidFill>
                  <a:schemeClr val="bg1"/>
                </a:solidFill>
                <a:latin typeface="Arial" pitchFamily="34" charset="0"/>
                <a:cs typeface="Arial" pitchFamily="34" charset="0"/>
              </a:rPr>
              <a:t>Perera H.D.D.S</a:t>
            </a:r>
            <a:endParaRPr lang="en-US" sz="1100">
              <a:solidFill>
                <a:schemeClr val="bg1"/>
              </a:solidFill>
            </a:endParaRPr>
          </a:p>
        </p:txBody>
      </p:sp>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FB7663B-6CFD-4CDF-9E3D-521DA0A6A81C}"/>
              </a:ext>
            </a:extLst>
          </p:cNvPr>
          <p:cNvSpPr txBox="1"/>
          <p:nvPr/>
        </p:nvSpPr>
        <p:spPr>
          <a:xfrm>
            <a:off x="177575" y="5961926"/>
            <a:ext cx="813043"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a:solidFill>
                  <a:schemeClr val="bg1"/>
                </a:solidFill>
                <a:latin typeface="Speak Pro" panose="020B0504020101020102" pitchFamily="34" charset="0"/>
              </a:rPr>
              <a:t>09</a:t>
            </a:r>
          </a:p>
        </p:txBody>
      </p:sp>
      <p:grpSp>
        <p:nvGrpSpPr>
          <p:cNvPr id="13" name="Group 12">
            <a:extLst>
              <a:ext uri="{FF2B5EF4-FFF2-40B4-BE49-F238E27FC236}">
                <a16:creationId xmlns:a16="http://schemas.microsoft.com/office/drawing/2014/main" id="{F144F9A0-950A-4744-BC62-43DDCA9DBACF}"/>
              </a:ext>
            </a:extLst>
          </p:cNvPr>
          <p:cNvGrpSpPr/>
          <p:nvPr/>
        </p:nvGrpSpPr>
        <p:grpSpPr>
          <a:xfrm>
            <a:off x="1811349" y="334692"/>
            <a:ext cx="4359274" cy="609828"/>
            <a:chOff x="277091" y="249153"/>
            <a:chExt cx="4359274" cy="609828"/>
          </a:xfrm>
        </p:grpSpPr>
        <p:sp>
          <p:nvSpPr>
            <p:cNvPr id="14" name="Rectangle 13">
              <a:extLst>
                <a:ext uri="{FF2B5EF4-FFF2-40B4-BE49-F238E27FC236}">
                  <a16:creationId xmlns:a16="http://schemas.microsoft.com/office/drawing/2014/main" id="{08A05BD7-9BD8-42C5-9D09-B9B7A6C1EE47}"/>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5" name="TextBox 14">
              <a:extLst>
                <a:ext uri="{FF2B5EF4-FFF2-40B4-BE49-F238E27FC236}">
                  <a16:creationId xmlns:a16="http://schemas.microsoft.com/office/drawing/2014/main" id="{D6FE4250-4DF3-40A8-8003-CBF7B39AE13B}"/>
                </a:ext>
              </a:extLst>
            </p:cNvPr>
            <p:cNvSpPr txBox="1"/>
            <p:nvPr/>
          </p:nvSpPr>
          <p:spPr>
            <a:xfrm>
              <a:off x="480291" y="249153"/>
              <a:ext cx="4156074"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solidFill>
                    <a:srgbClr val="002060"/>
                  </a:solidFill>
                  <a:latin typeface="Arial" pitchFamily="34" charset="0"/>
                  <a:cs typeface="Arial" pitchFamily="34" charset="0"/>
                </a:rPr>
                <a:t>System Architecture</a:t>
              </a:r>
            </a:p>
          </p:txBody>
        </p:sp>
      </p:grpSp>
      <p:grpSp>
        <p:nvGrpSpPr>
          <p:cNvPr id="24" name="Group 23">
            <a:extLst>
              <a:ext uri="{FF2B5EF4-FFF2-40B4-BE49-F238E27FC236}">
                <a16:creationId xmlns:a16="http://schemas.microsoft.com/office/drawing/2014/main" id="{13FA4456-F1C2-4C50-B687-98B2074712DB}"/>
              </a:ext>
            </a:extLst>
          </p:cNvPr>
          <p:cNvGrpSpPr/>
          <p:nvPr/>
        </p:nvGrpSpPr>
        <p:grpSpPr>
          <a:xfrm>
            <a:off x="1849594" y="1250947"/>
            <a:ext cx="4058035" cy="461665"/>
            <a:chOff x="1796105" y="1584815"/>
            <a:chExt cx="4058035" cy="461665"/>
          </a:xfrm>
        </p:grpSpPr>
        <p:grpSp>
          <p:nvGrpSpPr>
            <p:cNvPr id="25" name="Group 24">
              <a:extLst>
                <a:ext uri="{FF2B5EF4-FFF2-40B4-BE49-F238E27FC236}">
                  <a16:creationId xmlns:a16="http://schemas.microsoft.com/office/drawing/2014/main" id="{BE5AA62F-7225-4534-9393-60756A5B6A6C}"/>
                </a:ext>
              </a:extLst>
            </p:cNvPr>
            <p:cNvGrpSpPr/>
            <p:nvPr/>
          </p:nvGrpSpPr>
          <p:grpSpPr>
            <a:xfrm>
              <a:off x="1796105" y="1718666"/>
              <a:ext cx="193963" cy="193963"/>
              <a:chOff x="1796105" y="1718666"/>
              <a:chExt cx="193963" cy="193963"/>
            </a:xfrm>
          </p:grpSpPr>
          <p:sp>
            <p:nvSpPr>
              <p:cNvPr id="27" name="Rectangle 26">
                <a:extLst>
                  <a:ext uri="{FF2B5EF4-FFF2-40B4-BE49-F238E27FC236}">
                    <a16:creationId xmlns:a16="http://schemas.microsoft.com/office/drawing/2014/main" id="{CB269ECA-4D13-4FB9-AF2C-F14D38D5F813}"/>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28" name="Rectangle 27">
                <a:extLst>
                  <a:ext uri="{FF2B5EF4-FFF2-40B4-BE49-F238E27FC236}">
                    <a16:creationId xmlns:a16="http://schemas.microsoft.com/office/drawing/2014/main" id="{26FB9575-F4B1-4660-8D6D-3E9A85CB3917}"/>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26" name="TextBox 25">
              <a:extLst>
                <a:ext uri="{FF2B5EF4-FFF2-40B4-BE49-F238E27FC236}">
                  <a16:creationId xmlns:a16="http://schemas.microsoft.com/office/drawing/2014/main" id="{51028166-4DAF-45F1-A6A1-56084DCB54EC}"/>
                </a:ext>
              </a:extLst>
            </p:cNvPr>
            <p:cNvSpPr txBox="1"/>
            <p:nvPr/>
          </p:nvSpPr>
          <p:spPr>
            <a:xfrm>
              <a:off x="2093495" y="1584815"/>
              <a:ext cx="3760645"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rgbClr val="033454"/>
                  </a:solidFill>
                  <a:latin typeface="+mj-lt"/>
                  <a:cs typeface="Arial" pitchFamily="34" charset="0"/>
                </a:rPr>
                <a:t>System Architecture Diagram</a:t>
              </a:r>
              <a:endParaRPr lang="en-US" sz="2400" b="0" i="0">
                <a:solidFill>
                  <a:srgbClr val="033454"/>
                </a:solidFill>
                <a:effectLst/>
                <a:latin typeface="+mj-lt"/>
                <a:cs typeface="Arial" pitchFamily="34" charset="0"/>
              </a:endParaRPr>
            </a:p>
          </p:txBody>
        </p:sp>
      </p:gr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4549" y="1975825"/>
            <a:ext cx="5440210" cy="4250482"/>
          </a:xfrm>
          <a:prstGeom prst="rect">
            <a:avLst/>
          </a:prstGeom>
        </p:spPr>
      </p:pic>
      <p:grpSp>
        <p:nvGrpSpPr>
          <p:cNvPr id="20" name="Group 19">
            <a:extLst>
              <a:ext uri="{FF2B5EF4-FFF2-40B4-BE49-F238E27FC236}">
                <a16:creationId xmlns:a16="http://schemas.microsoft.com/office/drawing/2014/main" id="{5E142023-2BDF-4E35-BE83-3D14AE38843C}"/>
              </a:ext>
            </a:extLst>
          </p:cNvPr>
          <p:cNvGrpSpPr/>
          <p:nvPr/>
        </p:nvGrpSpPr>
        <p:grpSpPr>
          <a:xfrm>
            <a:off x="7900304" y="2485523"/>
            <a:ext cx="2417604" cy="400110"/>
            <a:chOff x="2261086" y="2247063"/>
            <a:chExt cx="2417604" cy="400110"/>
          </a:xfrm>
        </p:grpSpPr>
        <p:sp>
          <p:nvSpPr>
            <p:cNvPr id="21" name="Rectangle 20">
              <a:extLst>
                <a:ext uri="{FF2B5EF4-FFF2-40B4-BE49-F238E27FC236}">
                  <a16:creationId xmlns:a16="http://schemas.microsoft.com/office/drawing/2014/main" id="{57DA20A4-4BCC-4073-9420-1B15AF484C89}"/>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latin typeface="+mj-lt"/>
              </a:endParaRPr>
            </a:p>
          </p:txBody>
        </p:sp>
        <p:sp>
          <p:nvSpPr>
            <p:cNvPr id="22" name="TextBox 21">
              <a:extLst>
                <a:ext uri="{FF2B5EF4-FFF2-40B4-BE49-F238E27FC236}">
                  <a16:creationId xmlns:a16="http://schemas.microsoft.com/office/drawing/2014/main" id="{EB1969F6-42E3-47B5-B14B-7B8B2A8991BA}"/>
                </a:ext>
              </a:extLst>
            </p:cNvPr>
            <p:cNvSpPr txBox="1"/>
            <p:nvPr/>
          </p:nvSpPr>
          <p:spPr>
            <a:xfrm>
              <a:off x="2413518" y="2247063"/>
              <a:ext cx="2265172"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solidFill>
                    <a:srgbClr val="000000"/>
                  </a:solidFill>
                  <a:latin typeface="+mj-lt"/>
                  <a:cs typeface="Arial" pitchFamily="34" charset="0"/>
                </a:rPr>
                <a:t>Node JS / Express JS</a:t>
              </a:r>
              <a:endParaRPr lang="en-US" sz="2000">
                <a:latin typeface="+mj-lt"/>
                <a:cs typeface="Arial" pitchFamily="34" charset="0"/>
              </a:endParaRPr>
            </a:p>
          </p:txBody>
        </p:sp>
      </p:grpSp>
      <p:grpSp>
        <p:nvGrpSpPr>
          <p:cNvPr id="23" name="Group 22">
            <a:extLst>
              <a:ext uri="{FF2B5EF4-FFF2-40B4-BE49-F238E27FC236}">
                <a16:creationId xmlns:a16="http://schemas.microsoft.com/office/drawing/2014/main" id="{5E142023-2BDF-4E35-BE83-3D14AE38843C}"/>
              </a:ext>
            </a:extLst>
          </p:cNvPr>
          <p:cNvGrpSpPr/>
          <p:nvPr/>
        </p:nvGrpSpPr>
        <p:grpSpPr>
          <a:xfrm>
            <a:off x="7915544" y="2921387"/>
            <a:ext cx="2200300" cy="400110"/>
            <a:chOff x="2261086" y="2247063"/>
            <a:chExt cx="2200300" cy="400110"/>
          </a:xfrm>
        </p:grpSpPr>
        <p:sp>
          <p:nvSpPr>
            <p:cNvPr id="29" name="Rectangle 28">
              <a:extLst>
                <a:ext uri="{FF2B5EF4-FFF2-40B4-BE49-F238E27FC236}">
                  <a16:creationId xmlns:a16="http://schemas.microsoft.com/office/drawing/2014/main" id="{57DA20A4-4BCC-4073-9420-1B15AF484C89}"/>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latin typeface="+mj-lt"/>
              </a:endParaRPr>
            </a:p>
          </p:txBody>
        </p:sp>
        <p:sp>
          <p:nvSpPr>
            <p:cNvPr id="30" name="TextBox 29">
              <a:extLst>
                <a:ext uri="{FF2B5EF4-FFF2-40B4-BE49-F238E27FC236}">
                  <a16:creationId xmlns:a16="http://schemas.microsoft.com/office/drawing/2014/main" id="{EB1969F6-42E3-47B5-B14B-7B8B2A8991BA}"/>
                </a:ext>
              </a:extLst>
            </p:cNvPr>
            <p:cNvSpPr txBox="1"/>
            <p:nvPr/>
          </p:nvSpPr>
          <p:spPr>
            <a:xfrm>
              <a:off x="2413518" y="2247063"/>
              <a:ext cx="2047868"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solidFill>
                    <a:srgbClr val="000000"/>
                  </a:solidFill>
                  <a:latin typeface="+mj-lt"/>
                  <a:cs typeface="Arial" pitchFamily="34" charset="0"/>
                </a:rPr>
                <a:t>AWS EC2 Instance</a:t>
              </a:r>
              <a:endParaRPr lang="en-US" sz="2000">
                <a:latin typeface="+mj-lt"/>
                <a:cs typeface="Arial" pitchFamily="34" charset="0"/>
              </a:endParaRPr>
            </a:p>
          </p:txBody>
        </p:sp>
      </p:grpSp>
      <p:grpSp>
        <p:nvGrpSpPr>
          <p:cNvPr id="31" name="Group 30">
            <a:extLst>
              <a:ext uri="{FF2B5EF4-FFF2-40B4-BE49-F238E27FC236}">
                <a16:creationId xmlns:a16="http://schemas.microsoft.com/office/drawing/2014/main" id="{5E142023-2BDF-4E35-BE83-3D14AE38843C}"/>
              </a:ext>
            </a:extLst>
          </p:cNvPr>
          <p:cNvGrpSpPr/>
          <p:nvPr/>
        </p:nvGrpSpPr>
        <p:grpSpPr>
          <a:xfrm>
            <a:off x="7912496" y="3320675"/>
            <a:ext cx="1781404" cy="400110"/>
            <a:chOff x="2261086" y="2247063"/>
            <a:chExt cx="1781404" cy="400110"/>
          </a:xfrm>
        </p:grpSpPr>
        <p:sp>
          <p:nvSpPr>
            <p:cNvPr id="32" name="Rectangle 31">
              <a:extLst>
                <a:ext uri="{FF2B5EF4-FFF2-40B4-BE49-F238E27FC236}">
                  <a16:creationId xmlns:a16="http://schemas.microsoft.com/office/drawing/2014/main" id="{57DA20A4-4BCC-4073-9420-1B15AF484C89}"/>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latin typeface="+mj-lt"/>
              </a:endParaRPr>
            </a:p>
          </p:txBody>
        </p:sp>
        <p:sp>
          <p:nvSpPr>
            <p:cNvPr id="33" name="TextBox 32">
              <a:extLst>
                <a:ext uri="{FF2B5EF4-FFF2-40B4-BE49-F238E27FC236}">
                  <a16:creationId xmlns:a16="http://schemas.microsoft.com/office/drawing/2014/main" id="{EB1969F6-42E3-47B5-B14B-7B8B2A8991BA}"/>
                </a:ext>
              </a:extLst>
            </p:cNvPr>
            <p:cNvSpPr txBox="1"/>
            <p:nvPr/>
          </p:nvSpPr>
          <p:spPr>
            <a:xfrm>
              <a:off x="2413518" y="2247063"/>
              <a:ext cx="1628972"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solidFill>
                    <a:srgbClr val="000000"/>
                  </a:solidFill>
                  <a:latin typeface="+mj-lt"/>
                  <a:cs typeface="Arial" pitchFamily="34" charset="0"/>
                </a:rPr>
                <a:t>Google Collab</a:t>
              </a:r>
              <a:endParaRPr lang="en-US" sz="2000">
                <a:latin typeface="+mj-lt"/>
                <a:cs typeface="Arial" pitchFamily="34" charset="0"/>
              </a:endParaRPr>
            </a:p>
          </p:txBody>
        </p:sp>
      </p:grpSp>
      <p:grpSp>
        <p:nvGrpSpPr>
          <p:cNvPr id="34" name="Group 33">
            <a:extLst>
              <a:ext uri="{FF2B5EF4-FFF2-40B4-BE49-F238E27FC236}">
                <a16:creationId xmlns:a16="http://schemas.microsoft.com/office/drawing/2014/main" id="{5E142023-2BDF-4E35-BE83-3D14AE38843C}"/>
              </a:ext>
            </a:extLst>
          </p:cNvPr>
          <p:cNvGrpSpPr/>
          <p:nvPr/>
        </p:nvGrpSpPr>
        <p:grpSpPr>
          <a:xfrm>
            <a:off x="7912674" y="3703515"/>
            <a:ext cx="3863769" cy="400110"/>
            <a:chOff x="2261086" y="2247063"/>
            <a:chExt cx="3863769" cy="400110"/>
          </a:xfrm>
        </p:grpSpPr>
        <p:sp>
          <p:nvSpPr>
            <p:cNvPr id="35" name="Rectangle 34">
              <a:extLst>
                <a:ext uri="{FF2B5EF4-FFF2-40B4-BE49-F238E27FC236}">
                  <a16:creationId xmlns:a16="http://schemas.microsoft.com/office/drawing/2014/main" id="{57DA20A4-4BCC-4073-9420-1B15AF484C89}"/>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latin typeface="+mj-lt"/>
              </a:endParaRPr>
            </a:p>
          </p:txBody>
        </p:sp>
        <p:sp>
          <p:nvSpPr>
            <p:cNvPr id="36" name="TextBox 35">
              <a:extLst>
                <a:ext uri="{FF2B5EF4-FFF2-40B4-BE49-F238E27FC236}">
                  <a16:creationId xmlns:a16="http://schemas.microsoft.com/office/drawing/2014/main" id="{EB1969F6-42E3-47B5-B14B-7B8B2A8991BA}"/>
                </a:ext>
              </a:extLst>
            </p:cNvPr>
            <p:cNvSpPr txBox="1"/>
            <p:nvPr/>
          </p:nvSpPr>
          <p:spPr>
            <a:xfrm>
              <a:off x="2413518" y="2247063"/>
              <a:ext cx="3711337"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latin typeface="+mj-lt"/>
                  <a:cs typeface="Arial" pitchFamily="34" charset="0"/>
                </a:rPr>
                <a:t>Window Push Notification Service</a:t>
              </a:r>
            </a:p>
          </p:txBody>
        </p:sp>
      </p:grpSp>
      <p:grpSp>
        <p:nvGrpSpPr>
          <p:cNvPr id="37" name="Group 36">
            <a:extLst>
              <a:ext uri="{FF2B5EF4-FFF2-40B4-BE49-F238E27FC236}">
                <a16:creationId xmlns:a16="http://schemas.microsoft.com/office/drawing/2014/main" id="{5E142023-2BDF-4E35-BE83-3D14AE38843C}"/>
              </a:ext>
            </a:extLst>
          </p:cNvPr>
          <p:cNvGrpSpPr/>
          <p:nvPr/>
        </p:nvGrpSpPr>
        <p:grpSpPr>
          <a:xfrm>
            <a:off x="7909626" y="4102803"/>
            <a:ext cx="3489051" cy="400110"/>
            <a:chOff x="2261086" y="2247063"/>
            <a:chExt cx="3489051" cy="400110"/>
          </a:xfrm>
        </p:grpSpPr>
        <p:sp>
          <p:nvSpPr>
            <p:cNvPr id="38" name="Rectangle 37">
              <a:extLst>
                <a:ext uri="{FF2B5EF4-FFF2-40B4-BE49-F238E27FC236}">
                  <a16:creationId xmlns:a16="http://schemas.microsoft.com/office/drawing/2014/main" id="{57DA20A4-4BCC-4073-9420-1B15AF484C89}"/>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latin typeface="+mj-lt"/>
              </a:endParaRPr>
            </a:p>
          </p:txBody>
        </p:sp>
        <p:sp>
          <p:nvSpPr>
            <p:cNvPr id="39" name="TextBox 38">
              <a:extLst>
                <a:ext uri="{FF2B5EF4-FFF2-40B4-BE49-F238E27FC236}">
                  <a16:creationId xmlns:a16="http://schemas.microsoft.com/office/drawing/2014/main" id="{EB1969F6-42E3-47B5-B14B-7B8B2A8991BA}"/>
                </a:ext>
              </a:extLst>
            </p:cNvPr>
            <p:cNvSpPr txBox="1"/>
            <p:nvPr/>
          </p:nvSpPr>
          <p:spPr>
            <a:xfrm>
              <a:off x="2413518" y="2247063"/>
              <a:ext cx="3336619"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solidFill>
                    <a:srgbClr val="000000"/>
                  </a:solidFill>
                  <a:latin typeface="+mj-lt"/>
                  <a:cs typeface="Arial" pitchFamily="34" charset="0"/>
                </a:rPr>
                <a:t>Convolutional Neural Network</a:t>
              </a:r>
              <a:endParaRPr lang="en-US" sz="2000">
                <a:latin typeface="+mj-lt"/>
                <a:cs typeface="Arial" pitchFamily="34" charset="0"/>
              </a:endParaRPr>
            </a:p>
          </p:txBody>
        </p:sp>
      </p:grpSp>
      <p:grpSp>
        <p:nvGrpSpPr>
          <p:cNvPr id="40" name="Group 39">
            <a:extLst>
              <a:ext uri="{FF2B5EF4-FFF2-40B4-BE49-F238E27FC236}">
                <a16:creationId xmlns:a16="http://schemas.microsoft.com/office/drawing/2014/main" id="{13FA4456-F1C2-4C50-B687-98B2074712DB}"/>
              </a:ext>
            </a:extLst>
          </p:cNvPr>
          <p:cNvGrpSpPr/>
          <p:nvPr/>
        </p:nvGrpSpPr>
        <p:grpSpPr>
          <a:xfrm>
            <a:off x="7729427" y="1245871"/>
            <a:ext cx="2773774" cy="461665"/>
            <a:chOff x="1796105" y="1584815"/>
            <a:chExt cx="2773774" cy="461665"/>
          </a:xfrm>
        </p:grpSpPr>
        <p:grpSp>
          <p:nvGrpSpPr>
            <p:cNvPr id="41" name="Group 40">
              <a:extLst>
                <a:ext uri="{FF2B5EF4-FFF2-40B4-BE49-F238E27FC236}">
                  <a16:creationId xmlns:a16="http://schemas.microsoft.com/office/drawing/2014/main" id="{BE5AA62F-7225-4534-9393-60756A5B6A6C}"/>
                </a:ext>
              </a:extLst>
            </p:cNvPr>
            <p:cNvGrpSpPr/>
            <p:nvPr/>
          </p:nvGrpSpPr>
          <p:grpSpPr>
            <a:xfrm>
              <a:off x="1796105" y="1718666"/>
              <a:ext cx="193963" cy="193963"/>
              <a:chOff x="1796105" y="1718666"/>
              <a:chExt cx="193963" cy="193963"/>
            </a:xfrm>
          </p:grpSpPr>
          <p:sp>
            <p:nvSpPr>
              <p:cNvPr id="43" name="Rectangle 42">
                <a:extLst>
                  <a:ext uri="{FF2B5EF4-FFF2-40B4-BE49-F238E27FC236}">
                    <a16:creationId xmlns:a16="http://schemas.microsoft.com/office/drawing/2014/main" id="{CB269ECA-4D13-4FB9-AF2C-F14D38D5F813}"/>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44" name="Rectangle 43">
                <a:extLst>
                  <a:ext uri="{FF2B5EF4-FFF2-40B4-BE49-F238E27FC236}">
                    <a16:creationId xmlns:a16="http://schemas.microsoft.com/office/drawing/2014/main" id="{26FB9575-F4B1-4660-8D6D-3E9A85CB3917}"/>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42" name="TextBox 41">
              <a:extLst>
                <a:ext uri="{FF2B5EF4-FFF2-40B4-BE49-F238E27FC236}">
                  <a16:creationId xmlns:a16="http://schemas.microsoft.com/office/drawing/2014/main" id="{51028166-4DAF-45F1-A6A1-56084DCB54EC}"/>
                </a:ext>
              </a:extLst>
            </p:cNvPr>
            <p:cNvSpPr txBox="1"/>
            <p:nvPr/>
          </p:nvSpPr>
          <p:spPr>
            <a:xfrm>
              <a:off x="2093495" y="1584815"/>
              <a:ext cx="247638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rgbClr val="033454"/>
                  </a:solidFill>
                  <a:latin typeface="+mj-lt"/>
                  <a:cs typeface="Arial" pitchFamily="34" charset="0"/>
                </a:rPr>
                <a:t>Technologies Used</a:t>
              </a:r>
              <a:endParaRPr lang="en-US" sz="2400" b="0" i="0">
                <a:solidFill>
                  <a:srgbClr val="033454"/>
                </a:solidFill>
                <a:effectLst/>
                <a:latin typeface="+mj-lt"/>
                <a:cs typeface="Arial" pitchFamily="34" charset="0"/>
              </a:endParaRPr>
            </a:p>
          </p:txBody>
        </p:sp>
      </p:grpSp>
      <p:grpSp>
        <p:nvGrpSpPr>
          <p:cNvPr id="45" name="Group 44">
            <a:extLst>
              <a:ext uri="{FF2B5EF4-FFF2-40B4-BE49-F238E27FC236}">
                <a16:creationId xmlns:a16="http://schemas.microsoft.com/office/drawing/2014/main" id="{5E142023-2BDF-4E35-BE83-3D14AE38843C}"/>
              </a:ext>
            </a:extLst>
          </p:cNvPr>
          <p:cNvGrpSpPr/>
          <p:nvPr/>
        </p:nvGrpSpPr>
        <p:grpSpPr>
          <a:xfrm>
            <a:off x="7887982" y="2129802"/>
            <a:ext cx="1063643" cy="400110"/>
            <a:chOff x="2261086" y="2247063"/>
            <a:chExt cx="1063643" cy="400110"/>
          </a:xfrm>
        </p:grpSpPr>
        <p:sp>
          <p:nvSpPr>
            <p:cNvPr id="46" name="Rectangle 45">
              <a:extLst>
                <a:ext uri="{FF2B5EF4-FFF2-40B4-BE49-F238E27FC236}">
                  <a16:creationId xmlns:a16="http://schemas.microsoft.com/office/drawing/2014/main" id="{57DA20A4-4BCC-4073-9420-1B15AF484C89}"/>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latin typeface="+mj-lt"/>
              </a:endParaRPr>
            </a:p>
          </p:txBody>
        </p:sp>
        <p:sp>
          <p:nvSpPr>
            <p:cNvPr id="47" name="TextBox 46">
              <a:extLst>
                <a:ext uri="{FF2B5EF4-FFF2-40B4-BE49-F238E27FC236}">
                  <a16:creationId xmlns:a16="http://schemas.microsoft.com/office/drawing/2014/main" id="{EB1969F6-42E3-47B5-B14B-7B8B2A8991BA}"/>
                </a:ext>
              </a:extLst>
            </p:cNvPr>
            <p:cNvSpPr txBox="1"/>
            <p:nvPr/>
          </p:nvSpPr>
          <p:spPr>
            <a:xfrm>
              <a:off x="2413518" y="2247063"/>
              <a:ext cx="911211"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solidFill>
                    <a:srgbClr val="000000"/>
                  </a:solidFill>
                  <a:latin typeface="+mj-lt"/>
                  <a:cs typeface="Arial" pitchFamily="34" charset="0"/>
                </a:rPr>
                <a:t>Python</a:t>
              </a:r>
              <a:endParaRPr lang="en-US" sz="2000">
                <a:latin typeface="+mj-lt"/>
                <a:cs typeface="Arial" pitchFamily="34" charset="0"/>
              </a:endParaRPr>
            </a:p>
          </p:txBody>
        </p:sp>
      </p:grpSp>
      <p:pic>
        <p:nvPicPr>
          <p:cNvPr id="48" name="Picture 47">
            <a:extLst>
              <a:ext uri="{FF2B5EF4-FFF2-40B4-BE49-F238E27FC236}">
                <a16:creationId xmlns:a16="http://schemas.microsoft.com/office/drawing/2014/main" id="{C4F17E2F-0402-4611-BE1E-6CC1724F7FF8}"/>
              </a:ext>
            </a:extLst>
          </p:cNvPr>
          <p:cNvPicPr>
            <a:picLocks noChangeAspect="1"/>
          </p:cNvPicPr>
          <p:nvPr/>
        </p:nvPicPr>
        <p:blipFill>
          <a:blip r:embed="rId3"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Tree>
    <p:extLst>
      <p:ext uri="{BB962C8B-B14F-4D97-AF65-F5344CB8AC3E}">
        <p14:creationId xmlns:p14="http://schemas.microsoft.com/office/powerpoint/2010/main" val="32717072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4994B2-5832-403F-AC03-30B35F77AC4C}"/>
              </a:ext>
            </a:extLst>
          </p:cNvPr>
          <p:cNvSpPr txBox="1"/>
          <p:nvPr/>
        </p:nvSpPr>
        <p:spPr>
          <a:xfrm>
            <a:off x="107045" y="1547995"/>
            <a:ext cx="1002197"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IT18006544</a:t>
            </a:r>
            <a:endParaRPr lang="en-US" sz="1400" b="1">
              <a:solidFill>
                <a:schemeClr val="bg1"/>
              </a:solidFill>
            </a:endParaRPr>
          </a:p>
        </p:txBody>
      </p:sp>
      <p:sp>
        <p:nvSpPr>
          <p:cNvPr id="5" name="TextBox 4">
            <a:extLst>
              <a:ext uri="{FF2B5EF4-FFF2-40B4-BE49-F238E27FC236}">
                <a16:creationId xmlns:a16="http://schemas.microsoft.com/office/drawing/2014/main" id="{087D5711-B7D8-4BF1-8A06-FA7688B0C199}"/>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a:solidFill>
                  <a:schemeClr val="bg1"/>
                </a:solidFill>
                <a:latin typeface="Arial" pitchFamily="34" charset="0"/>
                <a:cs typeface="Arial" pitchFamily="34" charset="0"/>
              </a:rPr>
              <a:t>Perera H.D.D.S</a:t>
            </a:r>
            <a:endParaRPr lang="en-US" sz="1100">
              <a:solidFill>
                <a:schemeClr val="bg1"/>
              </a:solidFill>
            </a:endParaRPr>
          </a:p>
        </p:txBody>
      </p:sp>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FB7663B-6CFD-4CDF-9E3D-521DA0A6A81C}"/>
              </a:ext>
            </a:extLst>
          </p:cNvPr>
          <p:cNvSpPr txBox="1"/>
          <p:nvPr/>
        </p:nvSpPr>
        <p:spPr>
          <a:xfrm>
            <a:off x="177575" y="5961926"/>
            <a:ext cx="813043"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a:solidFill>
                  <a:schemeClr val="bg1"/>
                </a:solidFill>
                <a:latin typeface="Speak Pro" panose="020B0504020101020102" pitchFamily="34" charset="0"/>
              </a:rPr>
              <a:t>10</a:t>
            </a:r>
          </a:p>
        </p:txBody>
      </p:sp>
      <p:grpSp>
        <p:nvGrpSpPr>
          <p:cNvPr id="13" name="Group 12">
            <a:extLst>
              <a:ext uri="{FF2B5EF4-FFF2-40B4-BE49-F238E27FC236}">
                <a16:creationId xmlns:a16="http://schemas.microsoft.com/office/drawing/2014/main" id="{F144F9A0-950A-4744-BC62-43DDCA9DBACF}"/>
              </a:ext>
            </a:extLst>
          </p:cNvPr>
          <p:cNvGrpSpPr/>
          <p:nvPr/>
        </p:nvGrpSpPr>
        <p:grpSpPr>
          <a:xfrm>
            <a:off x="1811349" y="334692"/>
            <a:ext cx="4359274" cy="609828"/>
            <a:chOff x="277091" y="249153"/>
            <a:chExt cx="4359274" cy="609828"/>
          </a:xfrm>
        </p:grpSpPr>
        <p:sp>
          <p:nvSpPr>
            <p:cNvPr id="14" name="Rectangle 13">
              <a:extLst>
                <a:ext uri="{FF2B5EF4-FFF2-40B4-BE49-F238E27FC236}">
                  <a16:creationId xmlns:a16="http://schemas.microsoft.com/office/drawing/2014/main" id="{08A05BD7-9BD8-42C5-9D09-B9B7A6C1EE47}"/>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5" name="TextBox 14">
              <a:extLst>
                <a:ext uri="{FF2B5EF4-FFF2-40B4-BE49-F238E27FC236}">
                  <a16:creationId xmlns:a16="http://schemas.microsoft.com/office/drawing/2014/main" id="{D6FE4250-4DF3-40A8-8003-CBF7B39AE13B}"/>
                </a:ext>
              </a:extLst>
            </p:cNvPr>
            <p:cNvSpPr txBox="1"/>
            <p:nvPr/>
          </p:nvSpPr>
          <p:spPr>
            <a:xfrm>
              <a:off x="480291" y="249153"/>
              <a:ext cx="4156074"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solidFill>
                    <a:srgbClr val="002060"/>
                  </a:solidFill>
                  <a:latin typeface="Arial" pitchFamily="34" charset="0"/>
                  <a:cs typeface="Arial" pitchFamily="34" charset="0"/>
                </a:rPr>
                <a:t>System Architecture</a:t>
              </a:r>
            </a:p>
          </p:txBody>
        </p:sp>
      </p:grpSp>
      <p:grpSp>
        <p:nvGrpSpPr>
          <p:cNvPr id="16" name="Group 15">
            <a:extLst>
              <a:ext uri="{FF2B5EF4-FFF2-40B4-BE49-F238E27FC236}">
                <a16:creationId xmlns:a16="http://schemas.microsoft.com/office/drawing/2014/main" id="{86931CD0-BFEA-4CDB-9D7C-70ABC0E760E1}"/>
              </a:ext>
            </a:extLst>
          </p:cNvPr>
          <p:cNvGrpSpPr/>
          <p:nvPr/>
        </p:nvGrpSpPr>
        <p:grpSpPr>
          <a:xfrm>
            <a:off x="2343555" y="1760382"/>
            <a:ext cx="2389070" cy="400110"/>
            <a:chOff x="2261086" y="2247063"/>
            <a:chExt cx="2389070" cy="400110"/>
          </a:xfrm>
        </p:grpSpPr>
        <p:sp>
          <p:nvSpPr>
            <p:cNvPr id="17" name="Rectangle 16">
              <a:extLst>
                <a:ext uri="{FF2B5EF4-FFF2-40B4-BE49-F238E27FC236}">
                  <a16:creationId xmlns:a16="http://schemas.microsoft.com/office/drawing/2014/main" id="{D59CF6B8-2D14-4645-A1F6-B777BD09771C}"/>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latin typeface="+mj-lt"/>
              </a:endParaRPr>
            </a:p>
          </p:txBody>
        </p:sp>
        <p:sp>
          <p:nvSpPr>
            <p:cNvPr id="18" name="TextBox 17">
              <a:extLst>
                <a:ext uri="{FF2B5EF4-FFF2-40B4-BE49-F238E27FC236}">
                  <a16:creationId xmlns:a16="http://schemas.microsoft.com/office/drawing/2014/main" id="{DB093337-75E7-4069-A262-CB46019961FE}"/>
                </a:ext>
              </a:extLst>
            </p:cNvPr>
            <p:cNvSpPr txBox="1"/>
            <p:nvPr/>
          </p:nvSpPr>
          <p:spPr>
            <a:xfrm>
              <a:off x="2413518" y="2247063"/>
              <a:ext cx="2236638"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latin typeface="+mj-lt"/>
                  <a:cs typeface="Arial" pitchFamily="34" charset="0"/>
                </a:rPr>
                <a:t>Privacy and Security</a:t>
              </a:r>
            </a:p>
          </p:txBody>
        </p:sp>
      </p:grpSp>
      <p:grpSp>
        <p:nvGrpSpPr>
          <p:cNvPr id="24" name="Group 23">
            <a:extLst>
              <a:ext uri="{FF2B5EF4-FFF2-40B4-BE49-F238E27FC236}">
                <a16:creationId xmlns:a16="http://schemas.microsoft.com/office/drawing/2014/main" id="{13FA4456-F1C2-4C50-B687-98B2074712DB}"/>
              </a:ext>
            </a:extLst>
          </p:cNvPr>
          <p:cNvGrpSpPr/>
          <p:nvPr/>
        </p:nvGrpSpPr>
        <p:grpSpPr>
          <a:xfrm>
            <a:off x="1849594" y="1250947"/>
            <a:ext cx="7727116" cy="461665"/>
            <a:chOff x="1796105" y="1584815"/>
            <a:chExt cx="7727116" cy="461665"/>
          </a:xfrm>
        </p:grpSpPr>
        <p:grpSp>
          <p:nvGrpSpPr>
            <p:cNvPr id="25" name="Group 24">
              <a:extLst>
                <a:ext uri="{FF2B5EF4-FFF2-40B4-BE49-F238E27FC236}">
                  <a16:creationId xmlns:a16="http://schemas.microsoft.com/office/drawing/2014/main" id="{BE5AA62F-7225-4534-9393-60756A5B6A6C}"/>
                </a:ext>
              </a:extLst>
            </p:cNvPr>
            <p:cNvGrpSpPr/>
            <p:nvPr/>
          </p:nvGrpSpPr>
          <p:grpSpPr>
            <a:xfrm>
              <a:off x="1796105" y="1718666"/>
              <a:ext cx="193963" cy="193963"/>
              <a:chOff x="1796105" y="1718666"/>
              <a:chExt cx="193963" cy="193963"/>
            </a:xfrm>
          </p:grpSpPr>
          <p:sp>
            <p:nvSpPr>
              <p:cNvPr id="27" name="Rectangle 26">
                <a:extLst>
                  <a:ext uri="{FF2B5EF4-FFF2-40B4-BE49-F238E27FC236}">
                    <a16:creationId xmlns:a16="http://schemas.microsoft.com/office/drawing/2014/main" id="{CB269ECA-4D13-4FB9-AF2C-F14D38D5F813}"/>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28" name="Rectangle 27">
                <a:extLst>
                  <a:ext uri="{FF2B5EF4-FFF2-40B4-BE49-F238E27FC236}">
                    <a16:creationId xmlns:a16="http://schemas.microsoft.com/office/drawing/2014/main" id="{26FB9575-F4B1-4660-8D6D-3E9A85CB3917}"/>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26" name="TextBox 25">
              <a:extLst>
                <a:ext uri="{FF2B5EF4-FFF2-40B4-BE49-F238E27FC236}">
                  <a16:creationId xmlns:a16="http://schemas.microsoft.com/office/drawing/2014/main" id="{51028166-4DAF-45F1-A6A1-56084DCB54EC}"/>
                </a:ext>
              </a:extLst>
            </p:cNvPr>
            <p:cNvSpPr txBox="1"/>
            <p:nvPr/>
          </p:nvSpPr>
          <p:spPr>
            <a:xfrm>
              <a:off x="2093495" y="1584815"/>
              <a:ext cx="7429726"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0" i="0">
                  <a:solidFill>
                    <a:srgbClr val="033454"/>
                  </a:solidFill>
                  <a:effectLst/>
                  <a:latin typeface="+mj-lt"/>
                  <a:cs typeface="Arial" pitchFamily="34" charset="0"/>
                </a:rPr>
                <a:t>Why edge computing architecture over Cloud Computing ?</a:t>
              </a:r>
            </a:p>
          </p:txBody>
        </p:sp>
      </p:grpSp>
      <p:grpSp>
        <p:nvGrpSpPr>
          <p:cNvPr id="34" name="Group 33">
            <a:extLst>
              <a:ext uri="{FF2B5EF4-FFF2-40B4-BE49-F238E27FC236}">
                <a16:creationId xmlns:a16="http://schemas.microsoft.com/office/drawing/2014/main" id="{5E142023-2BDF-4E35-BE83-3D14AE38843C}"/>
              </a:ext>
            </a:extLst>
          </p:cNvPr>
          <p:cNvGrpSpPr/>
          <p:nvPr/>
        </p:nvGrpSpPr>
        <p:grpSpPr>
          <a:xfrm>
            <a:off x="2343555" y="2220810"/>
            <a:ext cx="2260510" cy="400110"/>
            <a:chOff x="2261086" y="2247063"/>
            <a:chExt cx="2260510" cy="400110"/>
          </a:xfrm>
        </p:grpSpPr>
        <p:sp>
          <p:nvSpPr>
            <p:cNvPr id="35" name="Rectangle 34">
              <a:extLst>
                <a:ext uri="{FF2B5EF4-FFF2-40B4-BE49-F238E27FC236}">
                  <a16:creationId xmlns:a16="http://schemas.microsoft.com/office/drawing/2014/main" id="{57DA20A4-4BCC-4073-9420-1B15AF484C89}"/>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latin typeface="+mj-lt"/>
              </a:endParaRPr>
            </a:p>
          </p:txBody>
        </p:sp>
        <p:sp>
          <p:nvSpPr>
            <p:cNvPr id="36" name="TextBox 35">
              <a:extLst>
                <a:ext uri="{FF2B5EF4-FFF2-40B4-BE49-F238E27FC236}">
                  <a16:creationId xmlns:a16="http://schemas.microsoft.com/office/drawing/2014/main" id="{EB1969F6-42E3-47B5-B14B-7B8B2A8991BA}"/>
                </a:ext>
              </a:extLst>
            </p:cNvPr>
            <p:cNvSpPr txBox="1"/>
            <p:nvPr/>
          </p:nvSpPr>
          <p:spPr>
            <a:xfrm>
              <a:off x="2413518" y="2247063"/>
              <a:ext cx="2108078"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solidFill>
                    <a:srgbClr val="000000"/>
                  </a:solidFill>
                  <a:latin typeface="+mj-lt"/>
                  <a:cs typeface="Arial" pitchFamily="34" charset="0"/>
                </a:rPr>
                <a:t>Reduce bandwidth</a:t>
              </a:r>
              <a:endParaRPr lang="en-US" sz="2000">
                <a:latin typeface="+mj-lt"/>
                <a:cs typeface="Arial" pitchFamily="34" charset="0"/>
              </a:endParaRPr>
            </a:p>
          </p:txBody>
        </p:sp>
      </p:grpSp>
      <p:grpSp>
        <p:nvGrpSpPr>
          <p:cNvPr id="38" name="Group 37">
            <a:extLst>
              <a:ext uri="{FF2B5EF4-FFF2-40B4-BE49-F238E27FC236}">
                <a16:creationId xmlns:a16="http://schemas.microsoft.com/office/drawing/2014/main" id="{5E142023-2BDF-4E35-BE83-3D14AE38843C}"/>
              </a:ext>
            </a:extLst>
          </p:cNvPr>
          <p:cNvGrpSpPr/>
          <p:nvPr/>
        </p:nvGrpSpPr>
        <p:grpSpPr>
          <a:xfrm>
            <a:off x="2358795" y="2656674"/>
            <a:ext cx="2807839" cy="400110"/>
            <a:chOff x="2261086" y="2247063"/>
            <a:chExt cx="2807839" cy="400110"/>
          </a:xfrm>
        </p:grpSpPr>
        <p:sp>
          <p:nvSpPr>
            <p:cNvPr id="39" name="Rectangle 38">
              <a:extLst>
                <a:ext uri="{FF2B5EF4-FFF2-40B4-BE49-F238E27FC236}">
                  <a16:creationId xmlns:a16="http://schemas.microsoft.com/office/drawing/2014/main" id="{57DA20A4-4BCC-4073-9420-1B15AF484C89}"/>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latin typeface="+mj-lt"/>
              </a:endParaRPr>
            </a:p>
          </p:txBody>
        </p:sp>
        <p:sp>
          <p:nvSpPr>
            <p:cNvPr id="40" name="TextBox 39">
              <a:extLst>
                <a:ext uri="{FF2B5EF4-FFF2-40B4-BE49-F238E27FC236}">
                  <a16:creationId xmlns:a16="http://schemas.microsoft.com/office/drawing/2014/main" id="{EB1969F6-42E3-47B5-B14B-7B8B2A8991BA}"/>
                </a:ext>
              </a:extLst>
            </p:cNvPr>
            <p:cNvSpPr txBox="1"/>
            <p:nvPr/>
          </p:nvSpPr>
          <p:spPr>
            <a:xfrm>
              <a:off x="2413518" y="2247063"/>
              <a:ext cx="2655407"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solidFill>
                    <a:srgbClr val="000000"/>
                  </a:solidFill>
                  <a:latin typeface="+mj-lt"/>
                  <a:cs typeface="Arial" pitchFamily="34" charset="0"/>
                </a:rPr>
                <a:t>Reduce server workload</a:t>
              </a:r>
              <a:endParaRPr lang="en-US" sz="2000">
                <a:latin typeface="+mj-lt"/>
                <a:cs typeface="Arial" pitchFamily="34" charset="0"/>
              </a:endParaRPr>
            </a:p>
          </p:txBody>
        </p:sp>
      </p:grpSp>
      <p:pic>
        <p:nvPicPr>
          <p:cNvPr id="29" name="Pictur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54337" y="2782832"/>
            <a:ext cx="5623828" cy="3163403"/>
          </a:xfrm>
          <a:prstGeom prst="rect">
            <a:avLst/>
          </a:prstGeom>
        </p:spPr>
      </p:pic>
      <p:pic>
        <p:nvPicPr>
          <p:cNvPr id="31" name="Picture 30">
            <a:extLst>
              <a:ext uri="{FF2B5EF4-FFF2-40B4-BE49-F238E27FC236}">
                <a16:creationId xmlns:a16="http://schemas.microsoft.com/office/drawing/2014/main" id="{F41D11CB-B6A7-40E7-93BF-7DE6227B443E}"/>
              </a:ext>
            </a:extLst>
          </p:cNvPr>
          <p:cNvPicPr>
            <a:picLocks noChangeAspect="1"/>
          </p:cNvPicPr>
          <p:nvPr/>
        </p:nvPicPr>
        <p:blipFill>
          <a:blip r:embed="rId3"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Tree>
    <p:extLst>
      <p:ext uri="{BB962C8B-B14F-4D97-AF65-F5344CB8AC3E}">
        <p14:creationId xmlns:p14="http://schemas.microsoft.com/office/powerpoint/2010/main" val="25426252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4994B2-5832-403F-AC03-30B35F77AC4C}"/>
              </a:ext>
            </a:extLst>
          </p:cNvPr>
          <p:cNvSpPr txBox="1"/>
          <p:nvPr/>
        </p:nvSpPr>
        <p:spPr>
          <a:xfrm>
            <a:off x="107045" y="1547995"/>
            <a:ext cx="1002197"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IT18006544</a:t>
            </a:r>
            <a:endParaRPr lang="en-US" sz="1400" b="1">
              <a:solidFill>
                <a:schemeClr val="bg1"/>
              </a:solidFill>
            </a:endParaRPr>
          </a:p>
        </p:txBody>
      </p:sp>
      <p:sp>
        <p:nvSpPr>
          <p:cNvPr id="5" name="TextBox 4">
            <a:extLst>
              <a:ext uri="{FF2B5EF4-FFF2-40B4-BE49-F238E27FC236}">
                <a16:creationId xmlns:a16="http://schemas.microsoft.com/office/drawing/2014/main" id="{087D5711-B7D8-4BF1-8A06-FA7688B0C199}"/>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a:solidFill>
                  <a:schemeClr val="bg1"/>
                </a:solidFill>
                <a:latin typeface="Arial" pitchFamily="34" charset="0"/>
                <a:cs typeface="Arial" pitchFamily="34" charset="0"/>
              </a:rPr>
              <a:t>Perera H.D.D.S</a:t>
            </a:r>
            <a:endParaRPr lang="en-US" sz="1100">
              <a:solidFill>
                <a:schemeClr val="bg1"/>
              </a:solidFill>
            </a:endParaRPr>
          </a:p>
        </p:txBody>
      </p:sp>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FB7663B-6CFD-4CDF-9E3D-521DA0A6A81C}"/>
              </a:ext>
            </a:extLst>
          </p:cNvPr>
          <p:cNvSpPr txBox="1"/>
          <p:nvPr/>
        </p:nvSpPr>
        <p:spPr>
          <a:xfrm>
            <a:off x="177575" y="5961926"/>
            <a:ext cx="813043"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a:solidFill>
                  <a:schemeClr val="bg1"/>
                </a:solidFill>
                <a:latin typeface="Speak Pro" panose="020B0504020101020102" pitchFamily="34" charset="0"/>
              </a:rPr>
              <a:t>11</a:t>
            </a:r>
          </a:p>
        </p:txBody>
      </p:sp>
      <p:grpSp>
        <p:nvGrpSpPr>
          <p:cNvPr id="13" name="Group 12">
            <a:extLst>
              <a:ext uri="{FF2B5EF4-FFF2-40B4-BE49-F238E27FC236}">
                <a16:creationId xmlns:a16="http://schemas.microsoft.com/office/drawing/2014/main" id="{F144F9A0-950A-4744-BC62-43DDCA9DBACF}"/>
              </a:ext>
            </a:extLst>
          </p:cNvPr>
          <p:cNvGrpSpPr/>
          <p:nvPr/>
        </p:nvGrpSpPr>
        <p:grpSpPr>
          <a:xfrm>
            <a:off x="1811349" y="334692"/>
            <a:ext cx="8585623" cy="609828"/>
            <a:chOff x="277091" y="249153"/>
            <a:chExt cx="8585623" cy="609828"/>
          </a:xfrm>
        </p:grpSpPr>
        <p:sp>
          <p:nvSpPr>
            <p:cNvPr id="14" name="Rectangle 13">
              <a:extLst>
                <a:ext uri="{FF2B5EF4-FFF2-40B4-BE49-F238E27FC236}">
                  <a16:creationId xmlns:a16="http://schemas.microsoft.com/office/drawing/2014/main" id="{08A05BD7-9BD8-42C5-9D09-B9B7A6C1EE47}"/>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5" name="TextBox 14">
              <a:extLst>
                <a:ext uri="{FF2B5EF4-FFF2-40B4-BE49-F238E27FC236}">
                  <a16:creationId xmlns:a16="http://schemas.microsoft.com/office/drawing/2014/main" id="{D6FE4250-4DF3-40A8-8003-CBF7B39AE13B}"/>
                </a:ext>
              </a:extLst>
            </p:cNvPr>
            <p:cNvSpPr txBox="1"/>
            <p:nvPr/>
          </p:nvSpPr>
          <p:spPr>
            <a:xfrm>
              <a:off x="480291" y="249153"/>
              <a:ext cx="8382423" cy="58477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solidFill>
                    <a:srgbClr val="002060"/>
                  </a:solidFill>
                  <a:latin typeface="Arial"/>
                  <a:cs typeface="Arial"/>
                </a:rPr>
                <a:t>Progress up to Progress Presentation - 02</a:t>
              </a:r>
              <a:endParaRPr lang="en-US" sz="3200" b="1">
                <a:solidFill>
                  <a:srgbClr val="002060"/>
                </a:solidFill>
                <a:latin typeface="Arial" pitchFamily="34" charset="0"/>
                <a:cs typeface="Arial" pitchFamily="34" charset="0"/>
              </a:endParaRPr>
            </a:p>
          </p:txBody>
        </p:sp>
      </p:grpSp>
      <p:pic>
        <p:nvPicPr>
          <p:cNvPr id="2" name="Picture 1"/>
          <p:cNvPicPr>
            <a:picLocks noChangeAspect="1"/>
          </p:cNvPicPr>
          <p:nvPr/>
        </p:nvPicPr>
        <p:blipFill>
          <a:blip r:embed="rId2"/>
          <a:stretch>
            <a:fillRect/>
          </a:stretch>
        </p:blipFill>
        <p:spPr>
          <a:xfrm>
            <a:off x="1809378" y="1363800"/>
            <a:ext cx="9031548" cy="4351199"/>
          </a:xfrm>
          <a:prstGeom prst="rect">
            <a:avLst/>
          </a:prstGeom>
        </p:spPr>
      </p:pic>
      <p:pic>
        <p:nvPicPr>
          <p:cNvPr id="12" name="Picture 11">
            <a:extLst>
              <a:ext uri="{FF2B5EF4-FFF2-40B4-BE49-F238E27FC236}">
                <a16:creationId xmlns:a16="http://schemas.microsoft.com/office/drawing/2014/main" id="{23A42DCE-996F-47CD-A087-DD7CC0384BEE}"/>
              </a:ext>
            </a:extLst>
          </p:cNvPr>
          <p:cNvPicPr>
            <a:picLocks noChangeAspect="1"/>
          </p:cNvPicPr>
          <p:nvPr/>
        </p:nvPicPr>
        <p:blipFill>
          <a:blip r:embed="rId3"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Tree>
    <p:extLst>
      <p:ext uri="{BB962C8B-B14F-4D97-AF65-F5344CB8AC3E}">
        <p14:creationId xmlns:p14="http://schemas.microsoft.com/office/powerpoint/2010/main" val="7347872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4994B2-5832-403F-AC03-30B35F77AC4C}"/>
              </a:ext>
            </a:extLst>
          </p:cNvPr>
          <p:cNvSpPr txBox="1"/>
          <p:nvPr/>
        </p:nvSpPr>
        <p:spPr>
          <a:xfrm>
            <a:off x="107045" y="1547995"/>
            <a:ext cx="1002197"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IT18006544</a:t>
            </a:r>
            <a:endParaRPr lang="en-US" sz="1400" b="1">
              <a:solidFill>
                <a:schemeClr val="bg1"/>
              </a:solidFill>
            </a:endParaRPr>
          </a:p>
        </p:txBody>
      </p:sp>
      <p:sp>
        <p:nvSpPr>
          <p:cNvPr id="5" name="TextBox 4">
            <a:extLst>
              <a:ext uri="{FF2B5EF4-FFF2-40B4-BE49-F238E27FC236}">
                <a16:creationId xmlns:a16="http://schemas.microsoft.com/office/drawing/2014/main" id="{087D5711-B7D8-4BF1-8A06-FA7688B0C199}"/>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a:solidFill>
                  <a:schemeClr val="bg1"/>
                </a:solidFill>
                <a:latin typeface="Arial" pitchFamily="34" charset="0"/>
                <a:cs typeface="Arial" pitchFamily="34" charset="0"/>
              </a:rPr>
              <a:t>Perera H.D.D.S</a:t>
            </a:r>
            <a:endParaRPr lang="en-US" sz="1100">
              <a:solidFill>
                <a:schemeClr val="bg1"/>
              </a:solidFill>
            </a:endParaRPr>
          </a:p>
        </p:txBody>
      </p:sp>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FB7663B-6CFD-4CDF-9E3D-521DA0A6A81C}"/>
              </a:ext>
            </a:extLst>
          </p:cNvPr>
          <p:cNvSpPr txBox="1"/>
          <p:nvPr/>
        </p:nvSpPr>
        <p:spPr>
          <a:xfrm>
            <a:off x="177575" y="5961926"/>
            <a:ext cx="813043"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a:solidFill>
                  <a:schemeClr val="bg1"/>
                </a:solidFill>
                <a:latin typeface="Speak Pro" panose="020B0504020101020102" pitchFamily="34" charset="0"/>
              </a:rPr>
              <a:t>12</a:t>
            </a:r>
          </a:p>
        </p:txBody>
      </p:sp>
      <p:grpSp>
        <p:nvGrpSpPr>
          <p:cNvPr id="13" name="Group 12">
            <a:extLst>
              <a:ext uri="{FF2B5EF4-FFF2-40B4-BE49-F238E27FC236}">
                <a16:creationId xmlns:a16="http://schemas.microsoft.com/office/drawing/2014/main" id="{F144F9A0-950A-4744-BC62-43DDCA9DBACF}"/>
              </a:ext>
            </a:extLst>
          </p:cNvPr>
          <p:cNvGrpSpPr/>
          <p:nvPr/>
        </p:nvGrpSpPr>
        <p:grpSpPr>
          <a:xfrm>
            <a:off x="1811349" y="334692"/>
            <a:ext cx="8790807" cy="609828"/>
            <a:chOff x="277091" y="249153"/>
            <a:chExt cx="8790807" cy="609828"/>
          </a:xfrm>
        </p:grpSpPr>
        <p:sp>
          <p:nvSpPr>
            <p:cNvPr id="14" name="Rectangle 13">
              <a:extLst>
                <a:ext uri="{FF2B5EF4-FFF2-40B4-BE49-F238E27FC236}">
                  <a16:creationId xmlns:a16="http://schemas.microsoft.com/office/drawing/2014/main" id="{08A05BD7-9BD8-42C5-9D09-B9B7A6C1EE47}"/>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5" name="TextBox 14">
              <a:extLst>
                <a:ext uri="{FF2B5EF4-FFF2-40B4-BE49-F238E27FC236}">
                  <a16:creationId xmlns:a16="http://schemas.microsoft.com/office/drawing/2014/main" id="{D6FE4250-4DF3-40A8-8003-CBF7B39AE13B}"/>
                </a:ext>
              </a:extLst>
            </p:cNvPr>
            <p:cNvSpPr txBox="1"/>
            <p:nvPr/>
          </p:nvSpPr>
          <p:spPr>
            <a:xfrm>
              <a:off x="480291" y="249153"/>
              <a:ext cx="8587607" cy="58477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solidFill>
                    <a:srgbClr val="002060"/>
                  </a:solidFill>
                  <a:latin typeface="Arial"/>
                  <a:cs typeface="Arial"/>
                </a:rPr>
                <a:t>Progress up to Progress Presentation – 02</a:t>
              </a:r>
              <a:endParaRPr lang="en-US" sz="2000" b="1">
                <a:solidFill>
                  <a:srgbClr val="002060"/>
                </a:solidFill>
                <a:latin typeface="Arial"/>
                <a:cs typeface="Arial"/>
              </a:endParaRPr>
            </a:p>
          </p:txBody>
        </p:sp>
      </p:grpSp>
      <p:pic>
        <p:nvPicPr>
          <p:cNvPr id="3" name="Picture 2"/>
          <p:cNvPicPr>
            <a:picLocks noChangeAspect="1"/>
          </p:cNvPicPr>
          <p:nvPr/>
        </p:nvPicPr>
        <p:blipFill>
          <a:blip r:embed="rId2"/>
          <a:stretch>
            <a:fillRect/>
          </a:stretch>
        </p:blipFill>
        <p:spPr>
          <a:xfrm>
            <a:off x="2133600" y="1295400"/>
            <a:ext cx="7719432" cy="4875780"/>
          </a:xfrm>
          <a:prstGeom prst="rect">
            <a:avLst/>
          </a:prstGeom>
        </p:spPr>
      </p:pic>
      <p:pic>
        <p:nvPicPr>
          <p:cNvPr id="12" name="Picture 11">
            <a:extLst>
              <a:ext uri="{FF2B5EF4-FFF2-40B4-BE49-F238E27FC236}">
                <a16:creationId xmlns:a16="http://schemas.microsoft.com/office/drawing/2014/main" id="{F515A0A6-DB95-42DB-91F6-667296A0FEFE}"/>
              </a:ext>
            </a:extLst>
          </p:cNvPr>
          <p:cNvPicPr>
            <a:picLocks noChangeAspect="1"/>
          </p:cNvPicPr>
          <p:nvPr/>
        </p:nvPicPr>
        <p:blipFill>
          <a:blip r:embed="rId3"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Tree>
    <p:extLst>
      <p:ext uri="{BB962C8B-B14F-4D97-AF65-F5344CB8AC3E}">
        <p14:creationId xmlns:p14="http://schemas.microsoft.com/office/powerpoint/2010/main" val="22762922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4994B2-5832-403F-AC03-30B35F77AC4C}"/>
              </a:ext>
            </a:extLst>
          </p:cNvPr>
          <p:cNvSpPr txBox="1"/>
          <p:nvPr/>
        </p:nvSpPr>
        <p:spPr>
          <a:xfrm>
            <a:off x="107045" y="1547995"/>
            <a:ext cx="1002197"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IT18006544</a:t>
            </a:r>
            <a:endParaRPr lang="en-US" sz="1400" b="1">
              <a:solidFill>
                <a:schemeClr val="bg1"/>
              </a:solidFill>
            </a:endParaRPr>
          </a:p>
        </p:txBody>
      </p:sp>
      <p:sp>
        <p:nvSpPr>
          <p:cNvPr id="5" name="TextBox 4">
            <a:extLst>
              <a:ext uri="{FF2B5EF4-FFF2-40B4-BE49-F238E27FC236}">
                <a16:creationId xmlns:a16="http://schemas.microsoft.com/office/drawing/2014/main" id="{087D5711-B7D8-4BF1-8A06-FA7688B0C199}"/>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a:solidFill>
                  <a:schemeClr val="bg1"/>
                </a:solidFill>
                <a:latin typeface="Arial" pitchFamily="34" charset="0"/>
                <a:cs typeface="Arial" pitchFamily="34" charset="0"/>
              </a:rPr>
              <a:t>Perera H.D.D.S</a:t>
            </a:r>
            <a:endParaRPr lang="en-US" sz="1100">
              <a:solidFill>
                <a:schemeClr val="bg1"/>
              </a:solidFill>
            </a:endParaRPr>
          </a:p>
        </p:txBody>
      </p:sp>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FB7663B-6CFD-4CDF-9E3D-521DA0A6A81C}"/>
              </a:ext>
            </a:extLst>
          </p:cNvPr>
          <p:cNvSpPr txBox="1"/>
          <p:nvPr/>
        </p:nvSpPr>
        <p:spPr>
          <a:xfrm>
            <a:off x="177575" y="5961926"/>
            <a:ext cx="813043"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a:solidFill>
                  <a:schemeClr val="bg1"/>
                </a:solidFill>
                <a:latin typeface="Speak Pro" panose="020B0504020101020102" pitchFamily="34" charset="0"/>
              </a:rPr>
              <a:t>13</a:t>
            </a:r>
          </a:p>
        </p:txBody>
      </p:sp>
      <p:grpSp>
        <p:nvGrpSpPr>
          <p:cNvPr id="13" name="Group 12">
            <a:extLst>
              <a:ext uri="{FF2B5EF4-FFF2-40B4-BE49-F238E27FC236}">
                <a16:creationId xmlns:a16="http://schemas.microsoft.com/office/drawing/2014/main" id="{F144F9A0-950A-4744-BC62-43DDCA9DBACF}"/>
              </a:ext>
            </a:extLst>
          </p:cNvPr>
          <p:cNvGrpSpPr/>
          <p:nvPr/>
        </p:nvGrpSpPr>
        <p:grpSpPr>
          <a:xfrm>
            <a:off x="1811349" y="334692"/>
            <a:ext cx="8790807" cy="609828"/>
            <a:chOff x="277091" y="249153"/>
            <a:chExt cx="8790807" cy="609828"/>
          </a:xfrm>
        </p:grpSpPr>
        <p:sp>
          <p:nvSpPr>
            <p:cNvPr id="14" name="Rectangle 13">
              <a:extLst>
                <a:ext uri="{FF2B5EF4-FFF2-40B4-BE49-F238E27FC236}">
                  <a16:creationId xmlns:a16="http://schemas.microsoft.com/office/drawing/2014/main" id="{08A05BD7-9BD8-42C5-9D09-B9B7A6C1EE47}"/>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5" name="TextBox 14">
              <a:extLst>
                <a:ext uri="{FF2B5EF4-FFF2-40B4-BE49-F238E27FC236}">
                  <a16:creationId xmlns:a16="http://schemas.microsoft.com/office/drawing/2014/main" id="{D6FE4250-4DF3-40A8-8003-CBF7B39AE13B}"/>
                </a:ext>
              </a:extLst>
            </p:cNvPr>
            <p:cNvSpPr txBox="1"/>
            <p:nvPr/>
          </p:nvSpPr>
          <p:spPr>
            <a:xfrm>
              <a:off x="480291" y="249153"/>
              <a:ext cx="8587607" cy="58477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solidFill>
                    <a:srgbClr val="002060"/>
                  </a:solidFill>
                  <a:latin typeface="Arial"/>
                  <a:cs typeface="Arial"/>
                </a:rPr>
                <a:t>Progress up to Progress Presentation – 02</a:t>
              </a:r>
              <a:endParaRPr lang="en-US" sz="2000" b="1">
                <a:solidFill>
                  <a:srgbClr val="002060"/>
                </a:solidFill>
                <a:latin typeface="Arial"/>
                <a:cs typeface="Arial"/>
              </a:endParaRPr>
            </a:p>
          </p:txBody>
        </p:sp>
      </p:grpSp>
      <p:grpSp>
        <p:nvGrpSpPr>
          <p:cNvPr id="16" name="Group 15">
            <a:extLst>
              <a:ext uri="{FF2B5EF4-FFF2-40B4-BE49-F238E27FC236}">
                <a16:creationId xmlns:a16="http://schemas.microsoft.com/office/drawing/2014/main" id="{86931CD0-BFEA-4CDB-9D7C-70ABC0E760E1}"/>
              </a:ext>
            </a:extLst>
          </p:cNvPr>
          <p:cNvGrpSpPr/>
          <p:nvPr/>
        </p:nvGrpSpPr>
        <p:grpSpPr>
          <a:xfrm>
            <a:off x="1811348" y="4567081"/>
            <a:ext cx="4191481" cy="523220"/>
            <a:chOff x="2278404" y="2247063"/>
            <a:chExt cx="4191481" cy="523220"/>
          </a:xfrm>
        </p:grpSpPr>
        <p:sp>
          <p:nvSpPr>
            <p:cNvPr id="17" name="Rectangle 16">
              <a:extLst>
                <a:ext uri="{FF2B5EF4-FFF2-40B4-BE49-F238E27FC236}">
                  <a16:creationId xmlns:a16="http://schemas.microsoft.com/office/drawing/2014/main" id="{D59CF6B8-2D14-4645-A1F6-B777BD09771C}"/>
                </a:ext>
              </a:extLst>
            </p:cNvPr>
            <p:cNvSpPr/>
            <p:nvPr/>
          </p:nvSpPr>
          <p:spPr>
            <a:xfrm rot="2700000">
              <a:off x="2278404" y="2507433"/>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latin typeface="+mj-lt"/>
              </a:endParaRPr>
            </a:p>
          </p:txBody>
        </p:sp>
        <p:sp>
          <p:nvSpPr>
            <p:cNvPr id="18" name="TextBox 17">
              <a:extLst>
                <a:ext uri="{FF2B5EF4-FFF2-40B4-BE49-F238E27FC236}">
                  <a16:creationId xmlns:a16="http://schemas.microsoft.com/office/drawing/2014/main" id="{DB093337-75E7-4069-A262-CB46019961FE}"/>
                </a:ext>
              </a:extLst>
            </p:cNvPr>
            <p:cNvSpPr txBox="1"/>
            <p:nvPr/>
          </p:nvSpPr>
          <p:spPr>
            <a:xfrm>
              <a:off x="2413518" y="2247063"/>
              <a:ext cx="4056367"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latin typeface="+mj-lt"/>
                  <a:cs typeface="Arial" pitchFamily="34" charset="0"/>
                </a:rPr>
                <a:t>Accuracy improved from </a:t>
              </a:r>
              <a:r>
                <a:rPr lang="en-US" sz="1400">
                  <a:latin typeface="+mj-lt"/>
                  <a:cs typeface="Arial" pitchFamily="34" charset="0"/>
                </a:rPr>
                <a:t>51%</a:t>
              </a:r>
              <a:r>
                <a:rPr lang="en-US" sz="2000">
                  <a:latin typeface="+mj-lt"/>
                  <a:cs typeface="Arial" pitchFamily="34" charset="0"/>
                </a:rPr>
                <a:t> </a:t>
              </a:r>
              <a:r>
                <a:rPr lang="en-US" sz="2000">
                  <a:latin typeface="+mj-lt"/>
                  <a:cs typeface="Arial" pitchFamily="34" charset="0"/>
                  <a:sym typeface="Wingdings" panose="05000000000000000000" pitchFamily="2" charset="2"/>
                </a:rPr>
                <a:t> </a:t>
              </a:r>
              <a:r>
                <a:rPr lang="en-US" sz="2800" b="1">
                  <a:latin typeface="+mj-lt"/>
                  <a:cs typeface="Arial" pitchFamily="34" charset="0"/>
                  <a:sym typeface="Wingdings" panose="05000000000000000000" pitchFamily="2" charset="2"/>
                </a:rPr>
                <a:t>70%</a:t>
              </a:r>
              <a:endParaRPr lang="en-US" sz="2800" b="1">
                <a:latin typeface="+mj-lt"/>
                <a:cs typeface="Arial" pitchFamily="34" charset="0"/>
              </a:endParaRPr>
            </a:p>
          </p:txBody>
        </p:sp>
      </p:gr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9641" y="1518705"/>
            <a:ext cx="5302725" cy="2986001"/>
          </a:xfrm>
          <a:prstGeom prst="rect">
            <a:avLst/>
          </a:prstGeom>
        </p:spPr>
      </p:pic>
      <p:grpSp>
        <p:nvGrpSpPr>
          <p:cNvPr id="19" name="Group 18">
            <a:extLst>
              <a:ext uri="{FF2B5EF4-FFF2-40B4-BE49-F238E27FC236}">
                <a16:creationId xmlns:a16="http://schemas.microsoft.com/office/drawing/2014/main" id="{57F2D277-F6F0-4917-B534-A2F8647D000B}"/>
              </a:ext>
            </a:extLst>
          </p:cNvPr>
          <p:cNvGrpSpPr/>
          <p:nvPr/>
        </p:nvGrpSpPr>
        <p:grpSpPr>
          <a:xfrm>
            <a:off x="1811347" y="5121263"/>
            <a:ext cx="4093687" cy="400110"/>
            <a:chOff x="2278404" y="2316336"/>
            <a:chExt cx="4093687" cy="400110"/>
          </a:xfrm>
        </p:grpSpPr>
        <p:sp>
          <p:nvSpPr>
            <p:cNvPr id="20" name="Rectangle 19">
              <a:extLst>
                <a:ext uri="{FF2B5EF4-FFF2-40B4-BE49-F238E27FC236}">
                  <a16:creationId xmlns:a16="http://schemas.microsoft.com/office/drawing/2014/main" id="{7821611B-DFFD-43E7-9F52-6535041191F6}"/>
                </a:ext>
              </a:extLst>
            </p:cNvPr>
            <p:cNvSpPr/>
            <p:nvPr/>
          </p:nvSpPr>
          <p:spPr>
            <a:xfrm rot="2700000">
              <a:off x="2278404" y="2507433"/>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latin typeface="+mj-lt"/>
              </a:endParaRPr>
            </a:p>
          </p:txBody>
        </p:sp>
        <p:sp>
          <p:nvSpPr>
            <p:cNvPr id="21" name="TextBox 20">
              <a:extLst>
                <a:ext uri="{FF2B5EF4-FFF2-40B4-BE49-F238E27FC236}">
                  <a16:creationId xmlns:a16="http://schemas.microsoft.com/office/drawing/2014/main" id="{457019EF-1739-4D90-A524-A9A3729B3FFE}"/>
                </a:ext>
              </a:extLst>
            </p:cNvPr>
            <p:cNvSpPr txBox="1"/>
            <p:nvPr/>
          </p:nvSpPr>
          <p:spPr>
            <a:xfrm>
              <a:off x="2378882" y="2316336"/>
              <a:ext cx="3993209" cy="400110"/>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latin typeface="+mj-lt"/>
                  <a:cs typeface="Arial"/>
                </a:rPr>
                <a:t>Model trained for 29000 data images</a:t>
              </a:r>
              <a:endParaRPr lang="en-US"/>
            </a:p>
          </p:txBody>
        </p:sp>
      </p:grpSp>
      <p:grpSp>
        <p:nvGrpSpPr>
          <p:cNvPr id="22" name="Group 21">
            <a:extLst>
              <a:ext uri="{FF2B5EF4-FFF2-40B4-BE49-F238E27FC236}">
                <a16:creationId xmlns:a16="http://schemas.microsoft.com/office/drawing/2014/main" id="{3B1168AA-C261-4F47-91CF-CF5B780EFFCE}"/>
              </a:ext>
            </a:extLst>
          </p:cNvPr>
          <p:cNvGrpSpPr/>
          <p:nvPr/>
        </p:nvGrpSpPr>
        <p:grpSpPr>
          <a:xfrm>
            <a:off x="1811347" y="5606171"/>
            <a:ext cx="2996784" cy="400110"/>
            <a:chOff x="2278404" y="2316336"/>
            <a:chExt cx="2996784" cy="400110"/>
          </a:xfrm>
        </p:grpSpPr>
        <p:sp>
          <p:nvSpPr>
            <p:cNvPr id="23" name="Rectangle 22">
              <a:extLst>
                <a:ext uri="{FF2B5EF4-FFF2-40B4-BE49-F238E27FC236}">
                  <a16:creationId xmlns:a16="http://schemas.microsoft.com/office/drawing/2014/main" id="{31E50FA6-F185-4F2A-BA2A-5FF65F1DBDEB}"/>
                </a:ext>
              </a:extLst>
            </p:cNvPr>
            <p:cNvSpPr/>
            <p:nvPr/>
          </p:nvSpPr>
          <p:spPr>
            <a:xfrm rot="2700000">
              <a:off x="2278404" y="2507433"/>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latin typeface="+mj-lt"/>
              </a:endParaRPr>
            </a:p>
          </p:txBody>
        </p:sp>
        <p:sp>
          <p:nvSpPr>
            <p:cNvPr id="24" name="TextBox 23">
              <a:extLst>
                <a:ext uri="{FF2B5EF4-FFF2-40B4-BE49-F238E27FC236}">
                  <a16:creationId xmlns:a16="http://schemas.microsoft.com/office/drawing/2014/main" id="{A52F2F4D-FD26-489A-AE53-382FAD839CA9}"/>
                </a:ext>
              </a:extLst>
            </p:cNvPr>
            <p:cNvSpPr txBox="1"/>
            <p:nvPr/>
          </p:nvSpPr>
          <p:spPr>
            <a:xfrm>
              <a:off x="2378882" y="2316336"/>
              <a:ext cx="2896306" cy="400110"/>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latin typeface="+mj-lt"/>
                  <a:cs typeface="Arial"/>
                </a:rPr>
                <a:t>Tested with 5000 test data</a:t>
              </a:r>
              <a:endParaRPr lang="en-US"/>
            </a:p>
          </p:txBody>
        </p:sp>
      </p:grpSp>
      <p:pic>
        <p:nvPicPr>
          <p:cNvPr id="25" name="Picture 24">
            <a:extLst>
              <a:ext uri="{FF2B5EF4-FFF2-40B4-BE49-F238E27FC236}">
                <a16:creationId xmlns:a16="http://schemas.microsoft.com/office/drawing/2014/main" id="{282A3D83-2D85-422F-8282-A3D5173E72A2}"/>
              </a:ext>
            </a:extLst>
          </p:cNvPr>
          <p:cNvPicPr>
            <a:picLocks noChangeAspect="1"/>
          </p:cNvPicPr>
          <p:nvPr/>
        </p:nvPicPr>
        <p:blipFill>
          <a:blip r:embed="rId3"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Tree>
    <p:extLst>
      <p:ext uri="{BB962C8B-B14F-4D97-AF65-F5344CB8AC3E}">
        <p14:creationId xmlns:p14="http://schemas.microsoft.com/office/powerpoint/2010/main" val="4721993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4994B2-5832-403F-AC03-30B35F77AC4C}"/>
              </a:ext>
            </a:extLst>
          </p:cNvPr>
          <p:cNvSpPr txBox="1"/>
          <p:nvPr/>
        </p:nvSpPr>
        <p:spPr>
          <a:xfrm>
            <a:off x="107045" y="1547995"/>
            <a:ext cx="1002197"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IT18006544</a:t>
            </a:r>
            <a:endParaRPr lang="en-US" sz="1400" b="1">
              <a:solidFill>
                <a:schemeClr val="bg1"/>
              </a:solidFill>
            </a:endParaRPr>
          </a:p>
        </p:txBody>
      </p:sp>
      <p:sp>
        <p:nvSpPr>
          <p:cNvPr id="5" name="TextBox 4">
            <a:extLst>
              <a:ext uri="{FF2B5EF4-FFF2-40B4-BE49-F238E27FC236}">
                <a16:creationId xmlns:a16="http://schemas.microsoft.com/office/drawing/2014/main" id="{087D5711-B7D8-4BF1-8A06-FA7688B0C199}"/>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a:solidFill>
                  <a:schemeClr val="bg1"/>
                </a:solidFill>
                <a:latin typeface="Arial" pitchFamily="34" charset="0"/>
                <a:cs typeface="Arial" pitchFamily="34" charset="0"/>
              </a:rPr>
              <a:t>Perera H.D.D.S</a:t>
            </a:r>
            <a:endParaRPr lang="en-US" sz="1100">
              <a:solidFill>
                <a:schemeClr val="bg1"/>
              </a:solidFill>
            </a:endParaRPr>
          </a:p>
        </p:txBody>
      </p:sp>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FB7663B-6CFD-4CDF-9E3D-521DA0A6A81C}"/>
              </a:ext>
            </a:extLst>
          </p:cNvPr>
          <p:cNvSpPr txBox="1"/>
          <p:nvPr/>
        </p:nvSpPr>
        <p:spPr>
          <a:xfrm>
            <a:off x="177575" y="5961926"/>
            <a:ext cx="813043"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a:solidFill>
                  <a:schemeClr val="bg1"/>
                </a:solidFill>
                <a:latin typeface="Speak Pro" panose="020B0504020101020102" pitchFamily="34" charset="0"/>
              </a:rPr>
              <a:t>14</a:t>
            </a:r>
          </a:p>
        </p:txBody>
      </p:sp>
      <p:grpSp>
        <p:nvGrpSpPr>
          <p:cNvPr id="13" name="Group 12">
            <a:extLst>
              <a:ext uri="{FF2B5EF4-FFF2-40B4-BE49-F238E27FC236}">
                <a16:creationId xmlns:a16="http://schemas.microsoft.com/office/drawing/2014/main" id="{F144F9A0-950A-4744-BC62-43DDCA9DBACF}"/>
              </a:ext>
            </a:extLst>
          </p:cNvPr>
          <p:cNvGrpSpPr/>
          <p:nvPr/>
        </p:nvGrpSpPr>
        <p:grpSpPr>
          <a:xfrm>
            <a:off x="1811349" y="334692"/>
            <a:ext cx="8790807" cy="609828"/>
            <a:chOff x="277091" y="249153"/>
            <a:chExt cx="8790807" cy="609828"/>
          </a:xfrm>
        </p:grpSpPr>
        <p:sp>
          <p:nvSpPr>
            <p:cNvPr id="14" name="Rectangle 13">
              <a:extLst>
                <a:ext uri="{FF2B5EF4-FFF2-40B4-BE49-F238E27FC236}">
                  <a16:creationId xmlns:a16="http://schemas.microsoft.com/office/drawing/2014/main" id="{08A05BD7-9BD8-42C5-9D09-B9B7A6C1EE47}"/>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5" name="TextBox 14">
              <a:extLst>
                <a:ext uri="{FF2B5EF4-FFF2-40B4-BE49-F238E27FC236}">
                  <a16:creationId xmlns:a16="http://schemas.microsoft.com/office/drawing/2014/main" id="{D6FE4250-4DF3-40A8-8003-CBF7B39AE13B}"/>
                </a:ext>
              </a:extLst>
            </p:cNvPr>
            <p:cNvSpPr txBox="1"/>
            <p:nvPr/>
          </p:nvSpPr>
          <p:spPr>
            <a:xfrm>
              <a:off x="480291" y="249153"/>
              <a:ext cx="8587607" cy="58477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solidFill>
                    <a:srgbClr val="002060"/>
                  </a:solidFill>
                  <a:latin typeface="Arial"/>
                  <a:cs typeface="Arial"/>
                </a:rPr>
                <a:t>Progress up to Progress Presentation – 02 </a:t>
              </a:r>
              <a:endParaRPr lang="en-US" sz="2000" b="1">
                <a:solidFill>
                  <a:srgbClr val="002060"/>
                </a:solidFill>
                <a:latin typeface="Arial"/>
                <a:cs typeface="Arial"/>
              </a:endParaRPr>
            </a:p>
          </p:txBody>
        </p:sp>
      </p:gr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659" y="1371600"/>
            <a:ext cx="5049349" cy="4040740"/>
          </a:xfrm>
          <a:prstGeom prst="rect">
            <a:avLst/>
          </a:prstGeom>
        </p:spPr>
      </p:pic>
      <p:grpSp>
        <p:nvGrpSpPr>
          <p:cNvPr id="12" name="Group 11">
            <a:extLst>
              <a:ext uri="{FF2B5EF4-FFF2-40B4-BE49-F238E27FC236}">
                <a16:creationId xmlns:a16="http://schemas.microsoft.com/office/drawing/2014/main" id="{86931CD0-BFEA-4CDB-9D7C-70ABC0E760E1}"/>
              </a:ext>
            </a:extLst>
          </p:cNvPr>
          <p:cNvGrpSpPr/>
          <p:nvPr/>
        </p:nvGrpSpPr>
        <p:grpSpPr>
          <a:xfrm>
            <a:off x="7772400" y="1760382"/>
            <a:ext cx="3150882" cy="400110"/>
            <a:chOff x="2261086" y="2247063"/>
            <a:chExt cx="3150882" cy="400110"/>
          </a:xfrm>
        </p:grpSpPr>
        <p:sp>
          <p:nvSpPr>
            <p:cNvPr id="16" name="Rectangle 15">
              <a:extLst>
                <a:ext uri="{FF2B5EF4-FFF2-40B4-BE49-F238E27FC236}">
                  <a16:creationId xmlns:a16="http://schemas.microsoft.com/office/drawing/2014/main" id="{D59CF6B8-2D14-4645-A1F6-B777BD09771C}"/>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latin typeface="+mj-lt"/>
              </a:endParaRPr>
            </a:p>
          </p:txBody>
        </p:sp>
        <p:sp>
          <p:nvSpPr>
            <p:cNvPr id="17" name="TextBox 16">
              <a:extLst>
                <a:ext uri="{FF2B5EF4-FFF2-40B4-BE49-F238E27FC236}">
                  <a16:creationId xmlns:a16="http://schemas.microsoft.com/office/drawing/2014/main" id="{DB093337-75E7-4069-A262-CB46019961FE}"/>
                </a:ext>
              </a:extLst>
            </p:cNvPr>
            <p:cNvSpPr txBox="1"/>
            <p:nvPr/>
          </p:nvSpPr>
          <p:spPr>
            <a:xfrm>
              <a:off x="2413518" y="2247063"/>
              <a:ext cx="2998450"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latin typeface="+mj-lt"/>
                  <a:cs typeface="Arial" pitchFamily="34" charset="0"/>
                </a:rPr>
                <a:t>Emotion capturing instance</a:t>
              </a:r>
            </a:p>
          </p:txBody>
        </p:sp>
      </p:grpSp>
      <p:grpSp>
        <p:nvGrpSpPr>
          <p:cNvPr id="18" name="Group 17">
            <a:extLst>
              <a:ext uri="{FF2B5EF4-FFF2-40B4-BE49-F238E27FC236}">
                <a16:creationId xmlns:a16="http://schemas.microsoft.com/office/drawing/2014/main" id="{86931CD0-BFEA-4CDB-9D7C-70ABC0E760E1}"/>
              </a:ext>
            </a:extLst>
          </p:cNvPr>
          <p:cNvGrpSpPr/>
          <p:nvPr/>
        </p:nvGrpSpPr>
        <p:grpSpPr>
          <a:xfrm>
            <a:off x="7782643" y="2272705"/>
            <a:ext cx="4108771" cy="707886"/>
            <a:chOff x="2261086" y="2247063"/>
            <a:chExt cx="4108771" cy="707886"/>
          </a:xfrm>
        </p:grpSpPr>
        <p:sp>
          <p:nvSpPr>
            <p:cNvPr id="19" name="Rectangle 18">
              <a:extLst>
                <a:ext uri="{FF2B5EF4-FFF2-40B4-BE49-F238E27FC236}">
                  <a16:creationId xmlns:a16="http://schemas.microsoft.com/office/drawing/2014/main" id="{D59CF6B8-2D14-4645-A1F6-B777BD09771C}"/>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latin typeface="+mj-lt"/>
              </a:endParaRPr>
            </a:p>
          </p:txBody>
        </p:sp>
        <p:sp>
          <p:nvSpPr>
            <p:cNvPr id="20" name="TextBox 19">
              <a:extLst>
                <a:ext uri="{FF2B5EF4-FFF2-40B4-BE49-F238E27FC236}">
                  <a16:creationId xmlns:a16="http://schemas.microsoft.com/office/drawing/2014/main" id="{DB093337-75E7-4069-A262-CB46019961FE}"/>
                </a:ext>
              </a:extLst>
            </p:cNvPr>
            <p:cNvSpPr txBox="1"/>
            <p:nvPr/>
          </p:nvSpPr>
          <p:spPr>
            <a:xfrm>
              <a:off x="2413518" y="2247063"/>
              <a:ext cx="3956339" cy="70788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latin typeface="+mj-lt"/>
                  <a:cs typeface="Arial" pitchFamily="34" charset="0"/>
                </a:rPr>
                <a:t>This will be running as a background </a:t>
              </a:r>
            </a:p>
            <a:p>
              <a:r>
                <a:rPr lang="en-US" sz="2000">
                  <a:latin typeface="+mj-lt"/>
                  <a:cs typeface="Arial" pitchFamily="34" charset="0"/>
                </a:rPr>
                <a:t>process</a:t>
              </a:r>
            </a:p>
          </p:txBody>
        </p:sp>
      </p:grpSp>
      <p:pic>
        <p:nvPicPr>
          <p:cNvPr id="21" name="Picture 20">
            <a:extLst>
              <a:ext uri="{FF2B5EF4-FFF2-40B4-BE49-F238E27FC236}">
                <a16:creationId xmlns:a16="http://schemas.microsoft.com/office/drawing/2014/main" id="{E1CB774E-4211-4EB4-88EE-8842B4FEA839}"/>
              </a:ext>
            </a:extLst>
          </p:cNvPr>
          <p:cNvPicPr>
            <a:picLocks noChangeAspect="1"/>
          </p:cNvPicPr>
          <p:nvPr/>
        </p:nvPicPr>
        <p:blipFill>
          <a:blip r:embed="rId3"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Tree>
    <p:extLst>
      <p:ext uri="{BB962C8B-B14F-4D97-AF65-F5344CB8AC3E}">
        <p14:creationId xmlns:p14="http://schemas.microsoft.com/office/powerpoint/2010/main" val="9321336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4994B2-5832-403F-AC03-30B35F77AC4C}"/>
              </a:ext>
            </a:extLst>
          </p:cNvPr>
          <p:cNvSpPr txBox="1"/>
          <p:nvPr/>
        </p:nvSpPr>
        <p:spPr>
          <a:xfrm>
            <a:off x="107045" y="1547995"/>
            <a:ext cx="1002197"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IT18006544</a:t>
            </a:r>
            <a:endParaRPr lang="en-US" sz="1400" b="1">
              <a:solidFill>
                <a:schemeClr val="bg1"/>
              </a:solidFill>
            </a:endParaRPr>
          </a:p>
        </p:txBody>
      </p:sp>
      <p:sp>
        <p:nvSpPr>
          <p:cNvPr id="5" name="TextBox 4">
            <a:extLst>
              <a:ext uri="{FF2B5EF4-FFF2-40B4-BE49-F238E27FC236}">
                <a16:creationId xmlns:a16="http://schemas.microsoft.com/office/drawing/2014/main" id="{087D5711-B7D8-4BF1-8A06-FA7688B0C199}"/>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a:solidFill>
                  <a:schemeClr val="bg1"/>
                </a:solidFill>
                <a:latin typeface="Arial" pitchFamily="34" charset="0"/>
                <a:cs typeface="Arial" pitchFamily="34" charset="0"/>
              </a:rPr>
              <a:t>Perera H.D.D.S</a:t>
            </a:r>
            <a:endParaRPr lang="en-US" sz="1100">
              <a:solidFill>
                <a:schemeClr val="bg1"/>
              </a:solidFill>
            </a:endParaRPr>
          </a:p>
        </p:txBody>
      </p:sp>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FB7663B-6CFD-4CDF-9E3D-521DA0A6A81C}"/>
              </a:ext>
            </a:extLst>
          </p:cNvPr>
          <p:cNvSpPr txBox="1"/>
          <p:nvPr/>
        </p:nvSpPr>
        <p:spPr>
          <a:xfrm>
            <a:off x="177575" y="5961926"/>
            <a:ext cx="813043"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a:solidFill>
                  <a:schemeClr val="bg1"/>
                </a:solidFill>
                <a:latin typeface="Speak Pro" panose="020B0504020101020102" pitchFamily="34" charset="0"/>
              </a:rPr>
              <a:t>15</a:t>
            </a:r>
          </a:p>
        </p:txBody>
      </p:sp>
      <p:grpSp>
        <p:nvGrpSpPr>
          <p:cNvPr id="13" name="Group 12">
            <a:extLst>
              <a:ext uri="{FF2B5EF4-FFF2-40B4-BE49-F238E27FC236}">
                <a16:creationId xmlns:a16="http://schemas.microsoft.com/office/drawing/2014/main" id="{F144F9A0-950A-4744-BC62-43DDCA9DBACF}"/>
              </a:ext>
            </a:extLst>
          </p:cNvPr>
          <p:cNvGrpSpPr/>
          <p:nvPr/>
        </p:nvGrpSpPr>
        <p:grpSpPr>
          <a:xfrm>
            <a:off x="1811349" y="334692"/>
            <a:ext cx="8790807" cy="609828"/>
            <a:chOff x="277091" y="249153"/>
            <a:chExt cx="8790807" cy="609828"/>
          </a:xfrm>
        </p:grpSpPr>
        <p:sp>
          <p:nvSpPr>
            <p:cNvPr id="14" name="Rectangle 13">
              <a:extLst>
                <a:ext uri="{FF2B5EF4-FFF2-40B4-BE49-F238E27FC236}">
                  <a16:creationId xmlns:a16="http://schemas.microsoft.com/office/drawing/2014/main" id="{08A05BD7-9BD8-42C5-9D09-B9B7A6C1EE47}"/>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5" name="TextBox 14">
              <a:extLst>
                <a:ext uri="{FF2B5EF4-FFF2-40B4-BE49-F238E27FC236}">
                  <a16:creationId xmlns:a16="http://schemas.microsoft.com/office/drawing/2014/main" id="{D6FE4250-4DF3-40A8-8003-CBF7B39AE13B}"/>
                </a:ext>
              </a:extLst>
            </p:cNvPr>
            <p:cNvSpPr txBox="1"/>
            <p:nvPr/>
          </p:nvSpPr>
          <p:spPr>
            <a:xfrm>
              <a:off x="480291" y="249153"/>
              <a:ext cx="8587607" cy="58477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solidFill>
                    <a:srgbClr val="002060"/>
                  </a:solidFill>
                  <a:latin typeface="Arial"/>
                  <a:cs typeface="Arial"/>
                </a:rPr>
                <a:t>Progress up to Progress Presentation – 02</a:t>
              </a:r>
              <a:endParaRPr lang="en-US" sz="2000" b="1">
                <a:solidFill>
                  <a:srgbClr val="002060"/>
                </a:solidFill>
                <a:latin typeface="Arial"/>
                <a:cs typeface="Arial"/>
              </a:endParaRPr>
            </a:p>
          </p:txBody>
        </p:sp>
      </p:grpSp>
      <p:grpSp>
        <p:nvGrpSpPr>
          <p:cNvPr id="12" name="Group 11">
            <a:extLst>
              <a:ext uri="{FF2B5EF4-FFF2-40B4-BE49-F238E27FC236}">
                <a16:creationId xmlns:a16="http://schemas.microsoft.com/office/drawing/2014/main" id="{13FA4456-F1C2-4C50-B687-98B2074712DB}"/>
              </a:ext>
            </a:extLst>
          </p:cNvPr>
          <p:cNvGrpSpPr/>
          <p:nvPr/>
        </p:nvGrpSpPr>
        <p:grpSpPr>
          <a:xfrm>
            <a:off x="1852913" y="1363329"/>
            <a:ext cx="9022920" cy="461665"/>
            <a:chOff x="1796105" y="1584815"/>
            <a:chExt cx="9022920" cy="461665"/>
          </a:xfrm>
        </p:grpSpPr>
        <p:grpSp>
          <p:nvGrpSpPr>
            <p:cNvPr id="16" name="Group 15">
              <a:extLst>
                <a:ext uri="{FF2B5EF4-FFF2-40B4-BE49-F238E27FC236}">
                  <a16:creationId xmlns:a16="http://schemas.microsoft.com/office/drawing/2014/main" id="{BE5AA62F-7225-4534-9393-60756A5B6A6C}"/>
                </a:ext>
              </a:extLst>
            </p:cNvPr>
            <p:cNvGrpSpPr/>
            <p:nvPr/>
          </p:nvGrpSpPr>
          <p:grpSpPr>
            <a:xfrm>
              <a:off x="1796105" y="1718666"/>
              <a:ext cx="193963" cy="193963"/>
              <a:chOff x="1796105" y="1718666"/>
              <a:chExt cx="193963" cy="193963"/>
            </a:xfrm>
          </p:grpSpPr>
          <p:sp>
            <p:nvSpPr>
              <p:cNvPr id="18" name="Rectangle 17">
                <a:extLst>
                  <a:ext uri="{FF2B5EF4-FFF2-40B4-BE49-F238E27FC236}">
                    <a16:creationId xmlns:a16="http://schemas.microsoft.com/office/drawing/2014/main" id="{CB269ECA-4D13-4FB9-AF2C-F14D38D5F813}"/>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9" name="Rectangle 18">
                <a:extLst>
                  <a:ext uri="{FF2B5EF4-FFF2-40B4-BE49-F238E27FC236}">
                    <a16:creationId xmlns:a16="http://schemas.microsoft.com/office/drawing/2014/main" id="{26FB9575-F4B1-4660-8D6D-3E9A85CB3917}"/>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17" name="TextBox 16">
              <a:extLst>
                <a:ext uri="{FF2B5EF4-FFF2-40B4-BE49-F238E27FC236}">
                  <a16:creationId xmlns:a16="http://schemas.microsoft.com/office/drawing/2014/main" id="{51028166-4DAF-45F1-A6A1-56084DCB54EC}"/>
                </a:ext>
              </a:extLst>
            </p:cNvPr>
            <p:cNvSpPr txBox="1"/>
            <p:nvPr/>
          </p:nvSpPr>
          <p:spPr>
            <a:xfrm>
              <a:off x="2093495" y="1584815"/>
              <a:ext cx="872553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rgbClr val="033454"/>
                  </a:solidFill>
                  <a:latin typeface="+mj-lt"/>
                  <a:cs typeface="Arial" pitchFamily="34" charset="0"/>
                </a:rPr>
                <a:t>Equation to calculate the Attention Index and Overall Attention Index </a:t>
              </a:r>
              <a:endParaRPr lang="en-US" sz="2400" b="0" i="0">
                <a:solidFill>
                  <a:srgbClr val="033454"/>
                </a:solidFill>
                <a:effectLst/>
                <a:latin typeface="+mj-lt"/>
                <a:cs typeface="Arial" pitchFamily="34" charset="0"/>
              </a:endParaRPr>
            </a:p>
          </p:txBody>
        </p:sp>
      </p:grpSp>
      <p:grpSp>
        <p:nvGrpSpPr>
          <p:cNvPr id="20" name="Group 19">
            <a:extLst>
              <a:ext uri="{FF2B5EF4-FFF2-40B4-BE49-F238E27FC236}">
                <a16:creationId xmlns:a16="http://schemas.microsoft.com/office/drawing/2014/main" id="{86931CD0-BFEA-4CDB-9D7C-70ABC0E760E1}"/>
              </a:ext>
            </a:extLst>
          </p:cNvPr>
          <p:cNvGrpSpPr/>
          <p:nvPr/>
        </p:nvGrpSpPr>
        <p:grpSpPr>
          <a:xfrm>
            <a:off x="2343555" y="1991214"/>
            <a:ext cx="9848445" cy="677108"/>
            <a:chOff x="2261086" y="2247063"/>
            <a:chExt cx="9848445" cy="677108"/>
          </a:xfrm>
        </p:grpSpPr>
        <p:sp>
          <p:nvSpPr>
            <p:cNvPr id="21" name="Rectangle 20">
              <a:extLst>
                <a:ext uri="{FF2B5EF4-FFF2-40B4-BE49-F238E27FC236}">
                  <a16:creationId xmlns:a16="http://schemas.microsoft.com/office/drawing/2014/main" id="{D59CF6B8-2D14-4645-A1F6-B777BD09771C}"/>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latin typeface="+mj-lt"/>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B093337-75E7-4069-A262-CB46019961FE}"/>
                    </a:ext>
                  </a:extLst>
                </p:cNvPr>
                <p:cNvSpPr txBox="1"/>
                <p:nvPr/>
              </p:nvSpPr>
              <p:spPr>
                <a:xfrm>
                  <a:off x="2413518" y="2247063"/>
                  <a:ext cx="9696013" cy="67710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 xmlns:m="http://schemas.openxmlformats.org/officeDocument/2006/math">
                      <m:r>
                        <a:rPr lang="en-US" i="1">
                          <a:latin typeface="Cambria Math" panose="02040503050406030204" pitchFamily="18" charset="0"/>
                        </a:rPr>
                        <m:t>𝐴𝐼</m:t>
                      </m:r>
                      <m:r>
                        <a:rPr lang="en-US" i="1">
                          <a:latin typeface="Cambria Math" panose="02040503050406030204" pitchFamily="18" charset="0"/>
                        </a:rPr>
                        <m:t>=</m:t>
                      </m:r>
                      <m:r>
                        <a:rPr lang="en-US" i="1">
                          <a:latin typeface="Cambria Math" panose="02040503050406030204" pitchFamily="18" charset="0"/>
                        </a:rPr>
                        <m:t>𝐷𝐸</m:t>
                      </m:r>
                      <m:r>
                        <a:rPr lang="en-US" i="1">
                          <a:latin typeface="Cambria Math" panose="02040503050406030204" pitchFamily="18" charset="0"/>
                        </a:rPr>
                        <m:t>∗</m:t>
                      </m:r>
                      <m:r>
                        <a:rPr lang="en-US" i="1">
                          <a:latin typeface="Cambria Math" panose="02040503050406030204" pitchFamily="18" charset="0"/>
                        </a:rPr>
                        <m:t>𝐸𝑊</m:t>
                      </m:r>
                    </m:oMath>
                  </a14:m>
                  <a:r>
                    <a:rPr lang="en-US"/>
                    <a:t> </a:t>
                  </a:r>
                </a:p>
                <a:p>
                  <a:endParaRPr lang="en-US" sz="2000">
                    <a:solidFill>
                      <a:srgbClr val="000000"/>
                    </a:solidFill>
                    <a:latin typeface="+mj-lt"/>
                    <a:cs typeface="Arial" pitchFamily="34" charset="0"/>
                  </a:endParaRPr>
                </a:p>
              </p:txBody>
            </p:sp>
          </mc:Choice>
          <mc:Fallback xmlns="">
            <p:sp>
              <p:nvSpPr>
                <p:cNvPr id="22" name="TextBox 21">
                  <a:extLst>
                    <a:ext uri="{FF2B5EF4-FFF2-40B4-BE49-F238E27FC236}">
                      <a16:creationId xmlns:a16="http://schemas.microsoft.com/office/drawing/2014/main" id="{DB093337-75E7-4069-A262-CB46019961FE}"/>
                    </a:ext>
                  </a:extLst>
                </p:cNvPr>
                <p:cNvSpPr txBox="1">
                  <a:spLocks noRot="1" noChangeAspect="1" noMove="1" noResize="1" noEditPoints="1" noAdjustHandles="1" noChangeArrowheads="1" noChangeShapeType="1" noTextEdit="1"/>
                </p:cNvSpPr>
                <p:nvPr/>
              </p:nvSpPr>
              <p:spPr>
                <a:xfrm>
                  <a:off x="2413518" y="2247063"/>
                  <a:ext cx="9696013" cy="677108"/>
                </a:xfrm>
                <a:prstGeom prst="rect">
                  <a:avLst/>
                </a:prstGeom>
                <a:blipFill>
                  <a:blip r:embed="rId2"/>
                  <a:stretch>
                    <a:fillRect/>
                  </a:stretch>
                </a:blipFill>
              </p:spPr>
              <p:txBody>
                <a:bodyPr/>
                <a:lstStyle/>
                <a:p>
                  <a:r>
                    <a:rPr lang="en-US">
                      <a:noFill/>
                    </a:rPr>
                    <a:t> </a:t>
                  </a:r>
                </a:p>
              </p:txBody>
            </p:sp>
          </mc:Fallback>
        </mc:AlternateContent>
      </p:grpSp>
      <p:grpSp>
        <p:nvGrpSpPr>
          <p:cNvPr id="23" name="Group 22">
            <a:extLst>
              <a:ext uri="{FF2B5EF4-FFF2-40B4-BE49-F238E27FC236}">
                <a16:creationId xmlns:a16="http://schemas.microsoft.com/office/drawing/2014/main" id="{86931CD0-BFEA-4CDB-9D7C-70ABC0E760E1}"/>
              </a:ext>
            </a:extLst>
          </p:cNvPr>
          <p:cNvGrpSpPr/>
          <p:nvPr/>
        </p:nvGrpSpPr>
        <p:grpSpPr>
          <a:xfrm>
            <a:off x="2325494" y="2683702"/>
            <a:ext cx="3022361" cy="844462"/>
            <a:chOff x="2261086" y="2247063"/>
            <a:chExt cx="2982749" cy="844462"/>
          </a:xfrm>
        </p:grpSpPr>
        <p:sp>
          <p:nvSpPr>
            <p:cNvPr id="24" name="Rectangle 23">
              <a:extLst>
                <a:ext uri="{FF2B5EF4-FFF2-40B4-BE49-F238E27FC236}">
                  <a16:creationId xmlns:a16="http://schemas.microsoft.com/office/drawing/2014/main" id="{D59CF6B8-2D14-4645-A1F6-B777BD09771C}"/>
                </a:ext>
              </a:extLst>
            </p:cNvPr>
            <p:cNvSpPr/>
            <p:nvPr/>
          </p:nvSpPr>
          <p:spPr>
            <a:xfrm rot="2700000">
              <a:off x="2261086" y="2635010"/>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latin typeface="+mj-lt"/>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B093337-75E7-4069-A262-CB46019961FE}"/>
                    </a:ext>
                  </a:extLst>
                </p:cNvPr>
                <p:cNvSpPr txBox="1"/>
                <p:nvPr/>
              </p:nvSpPr>
              <p:spPr>
                <a:xfrm>
                  <a:off x="2413520" y="2247063"/>
                  <a:ext cx="2830315" cy="84446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𝑂</m:t>
                        </m:r>
                        <m:r>
                          <a:rPr lang="en-US" i="1">
                            <a:latin typeface="Cambria Math" panose="02040503050406030204" pitchFamily="18" charset="0"/>
                          </a:rPr>
                          <m:t>𝐴𝐼</m:t>
                        </m:r>
                        <m:r>
                          <a:rPr lang="en-US" i="1">
                            <a:latin typeface="Cambria Math" panose="02040503050406030204" pitchFamily="18" charset="0"/>
                          </a:rPr>
                          <m:t>= </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𝑛</m:t>
                            </m:r>
                          </m:sup>
                          <m:e>
                            <m:f>
                              <m:fPr>
                                <m:ctrlPr>
                                  <a:rPr lang="en-US" i="1">
                                    <a:latin typeface="Cambria Math" panose="02040503050406030204" pitchFamily="18" charset="0"/>
                                  </a:rPr>
                                </m:ctrlPr>
                              </m:fPr>
                              <m:num>
                                <m:d>
                                  <m:dPr>
                                    <m:ctrlPr>
                                      <a:rPr lang="en-US" i="1">
                                        <a:latin typeface="Cambria Math" panose="02040503050406030204" pitchFamily="18" charset="0"/>
                                      </a:rPr>
                                    </m:ctrlPr>
                                  </m:dPr>
                                  <m:e>
                                    <m:r>
                                      <a:rPr lang="en-US" i="1">
                                        <a:latin typeface="Cambria Math" panose="02040503050406030204" pitchFamily="18" charset="0"/>
                                      </a:rPr>
                                      <m:t>𝐷𝐸</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𝐸𝑊</m:t>
                                    </m:r>
                                  </m:e>
                                </m:d>
                              </m:num>
                              <m:den>
                                <m:r>
                                  <a:rPr lang="en-US" i="1">
                                    <a:latin typeface="Cambria Math" panose="02040503050406030204" pitchFamily="18" charset="0"/>
                                  </a:rPr>
                                  <m:t>𝑛</m:t>
                                </m:r>
                              </m:den>
                            </m:f>
                          </m:e>
                        </m:nary>
                        <m:r>
                          <a:rPr lang="en-US">
                            <a:latin typeface="Cambria Math" panose="02040503050406030204" pitchFamily="18" charset="0"/>
                          </a:rPr>
                          <m:t> </m:t>
                        </m:r>
                      </m:oMath>
                    </m:oMathPara>
                  </a14:m>
                  <a:endParaRPr lang="en-US"/>
                </a:p>
              </p:txBody>
            </p:sp>
          </mc:Choice>
          <mc:Fallback xmlns="">
            <p:sp>
              <p:nvSpPr>
                <p:cNvPr id="25" name="TextBox 24">
                  <a:extLst>
                    <a:ext uri="{FF2B5EF4-FFF2-40B4-BE49-F238E27FC236}">
                      <a16:creationId xmlns:a16="http://schemas.microsoft.com/office/drawing/2014/main" id="{DB093337-75E7-4069-A262-CB46019961FE}"/>
                    </a:ext>
                  </a:extLst>
                </p:cNvPr>
                <p:cNvSpPr txBox="1">
                  <a:spLocks noRot="1" noChangeAspect="1" noMove="1" noResize="1" noEditPoints="1" noAdjustHandles="1" noChangeArrowheads="1" noChangeShapeType="1" noTextEdit="1"/>
                </p:cNvSpPr>
                <p:nvPr/>
              </p:nvSpPr>
              <p:spPr>
                <a:xfrm>
                  <a:off x="2413520" y="2247063"/>
                  <a:ext cx="2830315" cy="844462"/>
                </a:xfrm>
                <a:prstGeom prst="rect">
                  <a:avLst/>
                </a:prstGeom>
                <a:blipFill>
                  <a:blip r:embed="rId3"/>
                  <a:stretch>
                    <a:fillRect/>
                  </a:stretch>
                </a:blipFill>
              </p:spPr>
              <p:txBody>
                <a:bodyPr/>
                <a:lstStyle/>
                <a:p>
                  <a:r>
                    <a:rPr lang="en-US">
                      <a:noFill/>
                    </a:rPr>
                    <a:t> </a:t>
                  </a:r>
                </a:p>
              </p:txBody>
            </p:sp>
          </mc:Fallback>
        </mc:AlternateContent>
      </p:grpSp>
      <p:grpSp>
        <p:nvGrpSpPr>
          <p:cNvPr id="26" name="Group 25">
            <a:extLst>
              <a:ext uri="{FF2B5EF4-FFF2-40B4-BE49-F238E27FC236}">
                <a16:creationId xmlns:a16="http://schemas.microsoft.com/office/drawing/2014/main" id="{86931CD0-BFEA-4CDB-9D7C-70ABC0E760E1}"/>
              </a:ext>
            </a:extLst>
          </p:cNvPr>
          <p:cNvGrpSpPr/>
          <p:nvPr/>
        </p:nvGrpSpPr>
        <p:grpSpPr>
          <a:xfrm>
            <a:off x="2326607" y="3782583"/>
            <a:ext cx="9848445" cy="1938992"/>
            <a:chOff x="2261086" y="2247063"/>
            <a:chExt cx="9848445" cy="1938992"/>
          </a:xfrm>
        </p:grpSpPr>
        <p:sp>
          <p:nvSpPr>
            <p:cNvPr id="27" name="Rectangle 26">
              <a:extLst>
                <a:ext uri="{FF2B5EF4-FFF2-40B4-BE49-F238E27FC236}">
                  <a16:creationId xmlns:a16="http://schemas.microsoft.com/office/drawing/2014/main" id="{D59CF6B8-2D14-4645-A1F6-B777BD09771C}"/>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latin typeface="+mj-lt"/>
              </a:endParaRPr>
            </a:p>
          </p:txBody>
        </p:sp>
        <p:sp>
          <p:nvSpPr>
            <p:cNvPr id="28" name="TextBox 27">
              <a:extLst>
                <a:ext uri="{FF2B5EF4-FFF2-40B4-BE49-F238E27FC236}">
                  <a16:creationId xmlns:a16="http://schemas.microsoft.com/office/drawing/2014/main" id="{DB093337-75E7-4069-A262-CB46019961FE}"/>
                </a:ext>
              </a:extLst>
            </p:cNvPr>
            <p:cNvSpPr txBox="1"/>
            <p:nvPr/>
          </p:nvSpPr>
          <p:spPr>
            <a:xfrm>
              <a:off x="2413518" y="2247063"/>
              <a:ext cx="9696013" cy="193899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solidFill>
                    <a:srgbClr val="000000"/>
                  </a:solidFill>
                  <a:latin typeface="+mj-lt"/>
                  <a:cs typeface="Arial" pitchFamily="34" charset="0"/>
                </a:rPr>
                <a:t>Where :</a:t>
              </a:r>
            </a:p>
            <a:p>
              <a:r>
                <a:rPr lang="en-US" sz="2000">
                  <a:solidFill>
                    <a:srgbClr val="000000"/>
                  </a:solidFill>
                  <a:latin typeface="+mj-lt"/>
                  <a:cs typeface="Arial" pitchFamily="34" charset="0"/>
                </a:rPr>
                <a:t>AI = Attention Index</a:t>
              </a:r>
            </a:p>
            <a:p>
              <a:r>
                <a:rPr lang="en-US" sz="2000">
                  <a:solidFill>
                    <a:srgbClr val="000000"/>
                  </a:solidFill>
                  <a:latin typeface="+mj-lt"/>
                  <a:cs typeface="Arial" pitchFamily="34" charset="0"/>
                </a:rPr>
                <a:t>DE = Dominant Emotion</a:t>
              </a:r>
            </a:p>
            <a:p>
              <a:r>
                <a:rPr lang="en-US" sz="2000">
                  <a:solidFill>
                    <a:srgbClr val="000000"/>
                  </a:solidFill>
                  <a:latin typeface="+mj-lt"/>
                  <a:cs typeface="Arial" pitchFamily="34" charset="0"/>
                </a:rPr>
                <a:t>EW = Emotion Weight</a:t>
              </a:r>
            </a:p>
            <a:p>
              <a:r>
                <a:rPr lang="en-US" sz="2000">
                  <a:solidFill>
                    <a:srgbClr val="000000"/>
                  </a:solidFill>
                  <a:latin typeface="+mj-lt"/>
                  <a:cs typeface="Arial" pitchFamily="34" charset="0"/>
                </a:rPr>
                <a:t>OAI = Overall Attention Index</a:t>
              </a:r>
            </a:p>
            <a:p>
              <a:r>
                <a:rPr lang="en-US" sz="2000">
                  <a:solidFill>
                    <a:srgbClr val="000000"/>
                  </a:solidFill>
                  <a:latin typeface="+mj-lt"/>
                  <a:cs typeface="Arial" pitchFamily="34" charset="0"/>
                </a:rPr>
                <a:t>n = Number of iterations</a:t>
              </a:r>
            </a:p>
          </p:txBody>
        </p:sp>
      </p:grpSp>
      <p:graphicFrame>
        <p:nvGraphicFramePr>
          <p:cNvPr id="29" name="Table 28"/>
          <p:cNvGraphicFramePr>
            <a:graphicFrameLocks noGrp="1"/>
          </p:cNvGraphicFramePr>
          <p:nvPr>
            <p:extLst>
              <p:ext uri="{D42A27DB-BD31-4B8C-83A1-F6EECF244321}">
                <p14:modId xmlns:p14="http://schemas.microsoft.com/office/powerpoint/2010/main" val="1160669458"/>
              </p:ext>
            </p:extLst>
          </p:nvPr>
        </p:nvGraphicFramePr>
        <p:xfrm>
          <a:off x="7097861" y="1996254"/>
          <a:ext cx="4355229" cy="3972768"/>
        </p:xfrm>
        <a:graphic>
          <a:graphicData uri="http://schemas.openxmlformats.org/drawingml/2006/table">
            <a:tbl>
              <a:tblPr firstRow="1" bandRow="1">
                <a:tableStyleId>{5C22544A-7EE6-4342-B048-85BDC9FD1C3A}</a:tableStyleId>
              </a:tblPr>
              <a:tblGrid>
                <a:gridCol w="2313994">
                  <a:extLst>
                    <a:ext uri="{9D8B030D-6E8A-4147-A177-3AD203B41FA5}">
                      <a16:colId xmlns:a16="http://schemas.microsoft.com/office/drawing/2014/main" val="619329406"/>
                    </a:ext>
                  </a:extLst>
                </a:gridCol>
                <a:gridCol w="2041235">
                  <a:extLst>
                    <a:ext uri="{9D8B030D-6E8A-4147-A177-3AD203B41FA5}">
                      <a16:colId xmlns:a16="http://schemas.microsoft.com/office/drawing/2014/main" val="697044344"/>
                    </a:ext>
                  </a:extLst>
                </a:gridCol>
              </a:tblGrid>
              <a:tr h="496596">
                <a:tc>
                  <a:txBody>
                    <a:bodyPr/>
                    <a:lstStyle/>
                    <a:p>
                      <a:r>
                        <a:rPr lang="en-US"/>
                        <a:t>Dominant Emotion</a:t>
                      </a:r>
                    </a:p>
                  </a:txBody>
                  <a:tcPr/>
                </a:tc>
                <a:tc>
                  <a:txBody>
                    <a:bodyPr/>
                    <a:lstStyle/>
                    <a:p>
                      <a:r>
                        <a:rPr lang="en-US"/>
                        <a:t>Emotion Weight</a:t>
                      </a:r>
                    </a:p>
                  </a:txBody>
                  <a:tcPr/>
                </a:tc>
                <a:extLst>
                  <a:ext uri="{0D108BD9-81ED-4DB2-BD59-A6C34878D82A}">
                    <a16:rowId xmlns:a16="http://schemas.microsoft.com/office/drawing/2014/main" val="3414913056"/>
                  </a:ext>
                </a:extLst>
              </a:tr>
              <a:tr h="496596">
                <a:tc>
                  <a:txBody>
                    <a:bodyPr/>
                    <a:lstStyle/>
                    <a:p>
                      <a:r>
                        <a:rPr lang="en-US"/>
                        <a:t>Neutral</a:t>
                      </a:r>
                    </a:p>
                  </a:txBody>
                  <a:tcPr/>
                </a:tc>
                <a:tc>
                  <a:txBody>
                    <a:bodyPr/>
                    <a:lstStyle/>
                    <a:p>
                      <a:r>
                        <a:rPr lang="en-US"/>
                        <a:t>0.9</a:t>
                      </a:r>
                    </a:p>
                  </a:txBody>
                  <a:tcPr/>
                </a:tc>
                <a:extLst>
                  <a:ext uri="{0D108BD9-81ED-4DB2-BD59-A6C34878D82A}">
                    <a16:rowId xmlns:a16="http://schemas.microsoft.com/office/drawing/2014/main" val="969797427"/>
                  </a:ext>
                </a:extLst>
              </a:tr>
              <a:tr h="496596">
                <a:tc>
                  <a:txBody>
                    <a:bodyPr/>
                    <a:lstStyle/>
                    <a:p>
                      <a:r>
                        <a:rPr lang="en-US"/>
                        <a:t>Happy</a:t>
                      </a:r>
                    </a:p>
                  </a:txBody>
                  <a:tcPr/>
                </a:tc>
                <a:tc>
                  <a:txBody>
                    <a:bodyPr/>
                    <a:lstStyle/>
                    <a:p>
                      <a:r>
                        <a:rPr lang="en-US"/>
                        <a:t>0.6</a:t>
                      </a:r>
                    </a:p>
                  </a:txBody>
                  <a:tcPr/>
                </a:tc>
                <a:extLst>
                  <a:ext uri="{0D108BD9-81ED-4DB2-BD59-A6C34878D82A}">
                    <a16:rowId xmlns:a16="http://schemas.microsoft.com/office/drawing/2014/main" val="2949210251"/>
                  </a:ext>
                </a:extLst>
              </a:tr>
              <a:tr h="496596">
                <a:tc>
                  <a:txBody>
                    <a:bodyPr/>
                    <a:lstStyle/>
                    <a:p>
                      <a:r>
                        <a:rPr lang="en-US"/>
                        <a:t>Surprised</a:t>
                      </a:r>
                    </a:p>
                  </a:txBody>
                  <a:tcPr/>
                </a:tc>
                <a:tc>
                  <a:txBody>
                    <a:bodyPr/>
                    <a:lstStyle/>
                    <a:p>
                      <a:r>
                        <a:rPr lang="en-US"/>
                        <a:t>0.3</a:t>
                      </a:r>
                    </a:p>
                  </a:txBody>
                  <a:tcPr/>
                </a:tc>
                <a:extLst>
                  <a:ext uri="{0D108BD9-81ED-4DB2-BD59-A6C34878D82A}">
                    <a16:rowId xmlns:a16="http://schemas.microsoft.com/office/drawing/2014/main" val="3829240713"/>
                  </a:ext>
                </a:extLst>
              </a:tr>
              <a:tr h="496596">
                <a:tc>
                  <a:txBody>
                    <a:bodyPr/>
                    <a:lstStyle/>
                    <a:p>
                      <a:r>
                        <a:rPr lang="en-US"/>
                        <a:t>Fear</a:t>
                      </a:r>
                    </a:p>
                  </a:txBody>
                  <a:tcPr/>
                </a:tc>
                <a:tc>
                  <a:txBody>
                    <a:bodyPr/>
                    <a:lstStyle/>
                    <a:p>
                      <a:r>
                        <a:rPr lang="en-US"/>
                        <a:t>0.4</a:t>
                      </a:r>
                    </a:p>
                  </a:txBody>
                  <a:tcPr/>
                </a:tc>
                <a:extLst>
                  <a:ext uri="{0D108BD9-81ED-4DB2-BD59-A6C34878D82A}">
                    <a16:rowId xmlns:a16="http://schemas.microsoft.com/office/drawing/2014/main" val="4206281909"/>
                  </a:ext>
                </a:extLst>
              </a:tr>
              <a:tr h="496596">
                <a:tc>
                  <a:txBody>
                    <a:bodyPr/>
                    <a:lstStyle/>
                    <a:p>
                      <a:r>
                        <a:rPr lang="en-US"/>
                        <a:t>Disgust</a:t>
                      </a:r>
                    </a:p>
                  </a:txBody>
                  <a:tcPr/>
                </a:tc>
                <a:tc>
                  <a:txBody>
                    <a:bodyPr/>
                    <a:lstStyle/>
                    <a:p>
                      <a:r>
                        <a:rPr lang="en-US"/>
                        <a:t>0.25</a:t>
                      </a:r>
                    </a:p>
                  </a:txBody>
                  <a:tcPr/>
                </a:tc>
                <a:extLst>
                  <a:ext uri="{0D108BD9-81ED-4DB2-BD59-A6C34878D82A}">
                    <a16:rowId xmlns:a16="http://schemas.microsoft.com/office/drawing/2014/main" val="3726685860"/>
                  </a:ext>
                </a:extLst>
              </a:tr>
              <a:tr h="496596">
                <a:tc>
                  <a:txBody>
                    <a:bodyPr/>
                    <a:lstStyle/>
                    <a:p>
                      <a:r>
                        <a:rPr lang="en-US"/>
                        <a:t>Sad</a:t>
                      </a:r>
                    </a:p>
                  </a:txBody>
                  <a:tcPr/>
                </a:tc>
                <a:tc>
                  <a:txBody>
                    <a:bodyPr/>
                    <a:lstStyle/>
                    <a:p>
                      <a:r>
                        <a:rPr lang="en-US"/>
                        <a:t>0.2</a:t>
                      </a:r>
                    </a:p>
                  </a:txBody>
                  <a:tcPr/>
                </a:tc>
                <a:extLst>
                  <a:ext uri="{0D108BD9-81ED-4DB2-BD59-A6C34878D82A}">
                    <a16:rowId xmlns:a16="http://schemas.microsoft.com/office/drawing/2014/main" val="2029244574"/>
                  </a:ext>
                </a:extLst>
              </a:tr>
              <a:tr h="496596">
                <a:tc>
                  <a:txBody>
                    <a:bodyPr/>
                    <a:lstStyle/>
                    <a:p>
                      <a:r>
                        <a:rPr lang="en-US"/>
                        <a:t>Anger</a:t>
                      </a:r>
                    </a:p>
                  </a:txBody>
                  <a:tcPr/>
                </a:tc>
                <a:tc>
                  <a:txBody>
                    <a:bodyPr/>
                    <a:lstStyle/>
                    <a:p>
                      <a:r>
                        <a:rPr lang="en-US"/>
                        <a:t>0.2</a:t>
                      </a:r>
                    </a:p>
                  </a:txBody>
                  <a:tcPr/>
                </a:tc>
                <a:extLst>
                  <a:ext uri="{0D108BD9-81ED-4DB2-BD59-A6C34878D82A}">
                    <a16:rowId xmlns:a16="http://schemas.microsoft.com/office/drawing/2014/main" val="2850395218"/>
                  </a:ext>
                </a:extLst>
              </a:tr>
            </a:tbl>
          </a:graphicData>
        </a:graphic>
      </p:graphicFrame>
      <p:pic>
        <p:nvPicPr>
          <p:cNvPr id="30" name="Picture 29">
            <a:extLst>
              <a:ext uri="{FF2B5EF4-FFF2-40B4-BE49-F238E27FC236}">
                <a16:creationId xmlns:a16="http://schemas.microsoft.com/office/drawing/2014/main" id="{E474911C-BBCE-4A60-A4D8-2899475C7636}"/>
              </a:ext>
            </a:extLst>
          </p:cNvPr>
          <p:cNvPicPr>
            <a:picLocks noChangeAspect="1"/>
          </p:cNvPicPr>
          <p:nvPr/>
        </p:nvPicPr>
        <p:blipFill>
          <a:blip r:embed="rId4"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Tree>
    <p:extLst>
      <p:ext uri="{BB962C8B-B14F-4D97-AF65-F5344CB8AC3E}">
        <p14:creationId xmlns:p14="http://schemas.microsoft.com/office/powerpoint/2010/main" val="21249176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7D22406-3CF3-4381-A2EC-620217F189A6}"/>
              </a:ext>
            </a:extLst>
          </p:cNvPr>
          <p:cNvGrpSpPr/>
          <p:nvPr/>
        </p:nvGrpSpPr>
        <p:grpSpPr>
          <a:xfrm>
            <a:off x="548714" y="372962"/>
            <a:ext cx="2981333" cy="769441"/>
            <a:chOff x="277091" y="249153"/>
            <a:chExt cx="2981333" cy="769441"/>
          </a:xfrm>
        </p:grpSpPr>
        <p:sp>
          <p:nvSpPr>
            <p:cNvPr id="5" name="Rectangle 4">
              <a:extLst>
                <a:ext uri="{FF2B5EF4-FFF2-40B4-BE49-F238E27FC236}">
                  <a16:creationId xmlns:a16="http://schemas.microsoft.com/office/drawing/2014/main" id="{6BF5F075-FDCD-4BBE-8B6F-361830CDD71B}"/>
                </a:ext>
              </a:extLst>
            </p:cNvPr>
            <p:cNvSpPr/>
            <p:nvPr/>
          </p:nvSpPr>
          <p:spPr>
            <a:xfrm>
              <a:off x="277091" y="249153"/>
              <a:ext cx="110994" cy="769441"/>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6" name="TextBox 5">
              <a:extLst>
                <a:ext uri="{FF2B5EF4-FFF2-40B4-BE49-F238E27FC236}">
                  <a16:creationId xmlns:a16="http://schemas.microsoft.com/office/drawing/2014/main" id="{96D7453E-4208-4F00-9ABE-D65B6C65A256}"/>
                </a:ext>
              </a:extLst>
            </p:cNvPr>
            <p:cNvSpPr txBox="1"/>
            <p:nvPr/>
          </p:nvSpPr>
          <p:spPr>
            <a:xfrm>
              <a:off x="480291" y="249153"/>
              <a:ext cx="2778133"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a:solidFill>
                    <a:srgbClr val="033454"/>
                  </a:solidFill>
                  <a:latin typeface="Arial" pitchFamily="34" charset="0"/>
                  <a:cs typeface="Arial" pitchFamily="34" charset="0"/>
                </a:rPr>
                <a:t>Our Team</a:t>
              </a:r>
            </a:p>
          </p:txBody>
        </p:sp>
      </p:grpSp>
      <p:pic>
        <p:nvPicPr>
          <p:cNvPr id="8" name="Picture 7">
            <a:extLst>
              <a:ext uri="{FF2B5EF4-FFF2-40B4-BE49-F238E27FC236}">
                <a16:creationId xmlns:a16="http://schemas.microsoft.com/office/drawing/2014/main" id="{31D942E5-7B24-4059-A18A-70AA0588C45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658727" y="3296712"/>
            <a:ext cx="1961960" cy="2253051"/>
          </a:xfrm>
          <a:prstGeom prst="rect">
            <a:avLst/>
          </a:prstGeom>
        </p:spPr>
      </p:pic>
      <p:pic>
        <p:nvPicPr>
          <p:cNvPr id="10" name="Picture 9">
            <a:extLst>
              <a:ext uri="{FF2B5EF4-FFF2-40B4-BE49-F238E27FC236}">
                <a16:creationId xmlns:a16="http://schemas.microsoft.com/office/drawing/2014/main" id="{A813EE6C-A3AF-4159-A49D-623E25B0ED29}"/>
              </a:ext>
            </a:extLst>
          </p:cNvPr>
          <p:cNvPicPr>
            <a:picLocks noChangeAspect="1"/>
          </p:cNvPicPr>
          <p:nvPr/>
        </p:nvPicPr>
        <p:blipFill>
          <a:blip r:embed="rId3">
            <a:extLst>
              <a:ext uri="{28A0092B-C50C-407E-A947-70E740481C1C}">
                <a14:useLocalDpi xmlns:a14="http://schemas.microsoft.com/office/drawing/2010/main" val="0"/>
              </a:ext>
            </a:extLst>
          </a:blip>
          <a:srcRect l="140" r="140"/>
          <a:stretch/>
        </p:blipFill>
        <p:spPr>
          <a:xfrm>
            <a:off x="6188383" y="3290397"/>
            <a:ext cx="1961960" cy="2259366"/>
          </a:xfrm>
          <a:prstGeom prst="rect">
            <a:avLst/>
          </a:prstGeom>
        </p:spPr>
      </p:pic>
      <p:pic>
        <p:nvPicPr>
          <p:cNvPr id="11" name="Picture 2">
            <a:extLst>
              <a:ext uri="{FF2B5EF4-FFF2-40B4-BE49-F238E27FC236}">
                <a16:creationId xmlns:a16="http://schemas.microsoft.com/office/drawing/2014/main" id="{6BAFDD7D-47C5-4B13-B860-66D909639C7E}"/>
              </a:ext>
            </a:extLst>
          </p:cNvPr>
          <p:cNvPicPr>
            <a:picLocks noChangeAspect="1"/>
          </p:cNvPicPr>
          <p:nvPr/>
        </p:nvPicPr>
        <p:blipFill>
          <a:blip r:embed="rId4"/>
          <a:stretch>
            <a:fillRect/>
          </a:stretch>
        </p:blipFill>
        <p:spPr>
          <a:xfrm>
            <a:off x="9048473" y="3296711"/>
            <a:ext cx="1961960" cy="2253052"/>
          </a:xfrm>
          <a:prstGeom prst="rect">
            <a:avLst/>
          </a:prstGeom>
        </p:spPr>
      </p:pic>
      <p:sp>
        <p:nvSpPr>
          <p:cNvPr id="13" name="TextBox 12">
            <a:extLst>
              <a:ext uri="{FF2B5EF4-FFF2-40B4-BE49-F238E27FC236}">
                <a16:creationId xmlns:a16="http://schemas.microsoft.com/office/drawing/2014/main" id="{CC2D3185-121C-42E0-96B0-E261181BD422}"/>
              </a:ext>
            </a:extLst>
          </p:cNvPr>
          <p:cNvSpPr txBox="1"/>
          <p:nvPr/>
        </p:nvSpPr>
        <p:spPr>
          <a:xfrm>
            <a:off x="1262566" y="5761762"/>
            <a:ext cx="1553630"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a:solidFill>
                  <a:schemeClr val="bg1"/>
                </a:solidFill>
                <a:latin typeface="Arial" pitchFamily="34" charset="0"/>
                <a:cs typeface="Arial" pitchFamily="34" charset="0"/>
              </a:rPr>
              <a:t>IT18006544</a:t>
            </a:r>
            <a:endParaRPr lang="en-US" sz="2400" b="1">
              <a:solidFill>
                <a:schemeClr val="bg1"/>
              </a:solidFill>
            </a:endParaRPr>
          </a:p>
        </p:txBody>
      </p:sp>
      <p:sp>
        <p:nvSpPr>
          <p:cNvPr id="14" name="TextBox 13">
            <a:extLst>
              <a:ext uri="{FF2B5EF4-FFF2-40B4-BE49-F238E27FC236}">
                <a16:creationId xmlns:a16="http://schemas.microsoft.com/office/drawing/2014/main" id="{7111DC2E-9AB6-4168-AC30-58A2FB949CCA}"/>
              </a:ext>
            </a:extLst>
          </p:cNvPr>
          <p:cNvSpPr txBox="1"/>
          <p:nvPr/>
        </p:nvSpPr>
        <p:spPr>
          <a:xfrm>
            <a:off x="1062760" y="6099571"/>
            <a:ext cx="195324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chemeClr val="bg1"/>
                </a:solidFill>
                <a:latin typeface="Arial" pitchFamily="34" charset="0"/>
                <a:cs typeface="Arial" pitchFamily="34" charset="0"/>
              </a:rPr>
              <a:t>Perera H.D.D.S</a:t>
            </a:r>
            <a:endParaRPr lang="en-US">
              <a:solidFill>
                <a:schemeClr val="bg1"/>
              </a:solidFill>
            </a:endParaRPr>
          </a:p>
        </p:txBody>
      </p:sp>
      <p:sp>
        <p:nvSpPr>
          <p:cNvPr id="16" name="TextBox 15">
            <a:extLst>
              <a:ext uri="{FF2B5EF4-FFF2-40B4-BE49-F238E27FC236}">
                <a16:creationId xmlns:a16="http://schemas.microsoft.com/office/drawing/2014/main" id="{1AFBB4DB-C656-4272-B284-B89DB0D95CD3}"/>
              </a:ext>
            </a:extLst>
          </p:cNvPr>
          <p:cNvSpPr txBox="1"/>
          <p:nvPr/>
        </p:nvSpPr>
        <p:spPr>
          <a:xfrm>
            <a:off x="3862892" y="5761762"/>
            <a:ext cx="155363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a:solidFill>
                  <a:schemeClr val="bg1"/>
                </a:solidFill>
                <a:latin typeface="Arial" pitchFamily="34" charset="0"/>
                <a:cs typeface="Arial" pitchFamily="34" charset="0"/>
              </a:rPr>
              <a:t>IT18001112</a:t>
            </a:r>
            <a:endParaRPr lang="en-US" sz="2400" b="1">
              <a:solidFill>
                <a:schemeClr val="bg1"/>
              </a:solidFill>
            </a:endParaRPr>
          </a:p>
        </p:txBody>
      </p:sp>
      <p:sp>
        <p:nvSpPr>
          <p:cNvPr id="17" name="TextBox 16">
            <a:extLst>
              <a:ext uri="{FF2B5EF4-FFF2-40B4-BE49-F238E27FC236}">
                <a16:creationId xmlns:a16="http://schemas.microsoft.com/office/drawing/2014/main" id="{E0DB012B-A959-4EDD-B018-7ED981978EC7}"/>
              </a:ext>
            </a:extLst>
          </p:cNvPr>
          <p:cNvSpPr txBox="1"/>
          <p:nvPr/>
        </p:nvSpPr>
        <p:spPr>
          <a:xfrm>
            <a:off x="3537550" y="6103142"/>
            <a:ext cx="220431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err="1">
                <a:solidFill>
                  <a:schemeClr val="bg1"/>
                </a:solidFill>
                <a:latin typeface="Arial" pitchFamily="34" charset="0"/>
                <a:cs typeface="Arial" pitchFamily="34" charset="0"/>
              </a:rPr>
              <a:t>Tharaka W.C.M.K.</a:t>
            </a:r>
            <a:endParaRPr lang="en-US">
              <a:solidFill>
                <a:schemeClr val="bg1"/>
              </a:solidFill>
            </a:endParaRPr>
          </a:p>
        </p:txBody>
      </p:sp>
      <p:sp>
        <p:nvSpPr>
          <p:cNvPr id="18" name="TextBox 17">
            <a:extLst>
              <a:ext uri="{FF2B5EF4-FFF2-40B4-BE49-F238E27FC236}">
                <a16:creationId xmlns:a16="http://schemas.microsoft.com/office/drawing/2014/main" id="{FBB4E035-512F-4C6C-B9A3-C032B452FD38}"/>
              </a:ext>
            </a:extLst>
          </p:cNvPr>
          <p:cNvSpPr txBox="1"/>
          <p:nvPr/>
        </p:nvSpPr>
        <p:spPr>
          <a:xfrm>
            <a:off x="6392548" y="5724374"/>
            <a:ext cx="155363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a:solidFill>
                  <a:schemeClr val="bg1"/>
                </a:solidFill>
                <a:latin typeface="Arial" pitchFamily="34" charset="0"/>
                <a:cs typeface="Arial" pitchFamily="34" charset="0"/>
              </a:rPr>
              <a:t>IT18009132</a:t>
            </a:r>
            <a:endParaRPr lang="en-US" sz="2400" b="1">
              <a:solidFill>
                <a:schemeClr val="bg1"/>
              </a:solidFill>
            </a:endParaRPr>
          </a:p>
        </p:txBody>
      </p:sp>
      <p:sp>
        <p:nvSpPr>
          <p:cNvPr id="19" name="TextBox 18">
            <a:extLst>
              <a:ext uri="{FF2B5EF4-FFF2-40B4-BE49-F238E27FC236}">
                <a16:creationId xmlns:a16="http://schemas.microsoft.com/office/drawing/2014/main" id="{65FDE2D2-01C9-4B5F-947A-1643D0FB004A}"/>
              </a:ext>
            </a:extLst>
          </p:cNvPr>
          <p:cNvSpPr txBox="1"/>
          <p:nvPr/>
        </p:nvSpPr>
        <p:spPr>
          <a:xfrm>
            <a:off x="6067206" y="6065754"/>
            <a:ext cx="220431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chemeClr val="bg1"/>
                </a:solidFill>
                <a:latin typeface="Arial" pitchFamily="34" charset="0"/>
                <a:cs typeface="Arial" pitchFamily="34" charset="0"/>
              </a:rPr>
              <a:t>Dilanka R.M.T.</a:t>
            </a:r>
            <a:endParaRPr lang="en-US">
              <a:solidFill>
                <a:schemeClr val="bg1"/>
              </a:solidFill>
            </a:endParaRPr>
          </a:p>
        </p:txBody>
      </p:sp>
      <p:sp>
        <p:nvSpPr>
          <p:cNvPr id="20" name="TextBox 19">
            <a:extLst>
              <a:ext uri="{FF2B5EF4-FFF2-40B4-BE49-F238E27FC236}">
                <a16:creationId xmlns:a16="http://schemas.microsoft.com/office/drawing/2014/main" id="{9E07743F-1366-4A60-AB90-324DF35B9412}"/>
              </a:ext>
            </a:extLst>
          </p:cNvPr>
          <p:cNvSpPr txBox="1"/>
          <p:nvPr/>
        </p:nvSpPr>
        <p:spPr>
          <a:xfrm>
            <a:off x="9250268" y="5761762"/>
            <a:ext cx="155363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a:solidFill>
                  <a:schemeClr val="bg1"/>
                </a:solidFill>
                <a:latin typeface="Arial" pitchFamily="34" charset="0"/>
                <a:cs typeface="Arial" pitchFamily="34" charset="0"/>
              </a:rPr>
              <a:t>IT18007848</a:t>
            </a:r>
            <a:endParaRPr lang="en-US" sz="2400" b="1">
              <a:solidFill>
                <a:schemeClr val="bg1"/>
              </a:solidFill>
            </a:endParaRPr>
          </a:p>
        </p:txBody>
      </p:sp>
      <p:sp>
        <p:nvSpPr>
          <p:cNvPr id="21" name="TextBox 20">
            <a:extLst>
              <a:ext uri="{FF2B5EF4-FFF2-40B4-BE49-F238E27FC236}">
                <a16:creationId xmlns:a16="http://schemas.microsoft.com/office/drawing/2014/main" id="{DE1FBA16-1807-41E2-A628-E1887832BBBF}"/>
              </a:ext>
            </a:extLst>
          </p:cNvPr>
          <p:cNvSpPr txBox="1"/>
          <p:nvPr/>
        </p:nvSpPr>
        <p:spPr>
          <a:xfrm>
            <a:off x="8741245" y="6065754"/>
            <a:ext cx="240029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err="1">
                <a:solidFill>
                  <a:schemeClr val="bg1"/>
                </a:solidFill>
                <a:latin typeface="Arial" pitchFamily="34" charset="0"/>
                <a:cs typeface="Arial" pitchFamily="34" charset="0"/>
              </a:rPr>
              <a:t>Rathnayake R.H.C.S.</a:t>
            </a:r>
            <a:endParaRPr lang="en-US">
              <a:solidFill>
                <a:schemeClr val="bg1"/>
              </a:solidFill>
            </a:endParaRPr>
          </a:p>
        </p:txBody>
      </p:sp>
      <p:graphicFrame>
        <p:nvGraphicFramePr>
          <p:cNvPr id="3" name="Table 22">
            <a:extLst>
              <a:ext uri="{FF2B5EF4-FFF2-40B4-BE49-F238E27FC236}">
                <a16:creationId xmlns:a16="http://schemas.microsoft.com/office/drawing/2014/main" id="{378FFB36-7E62-4341-AA3A-6EF0B629335D}"/>
              </a:ext>
            </a:extLst>
          </p:cNvPr>
          <p:cNvGraphicFramePr>
            <a:graphicFrameLocks noGrp="1"/>
          </p:cNvGraphicFramePr>
          <p:nvPr>
            <p:extLst>
              <p:ext uri="{D42A27DB-BD31-4B8C-83A1-F6EECF244321}">
                <p14:modId xmlns:p14="http://schemas.microsoft.com/office/powerpoint/2010/main" val="473484966"/>
              </p:ext>
            </p:extLst>
          </p:nvPr>
        </p:nvGraphicFramePr>
        <p:xfrm>
          <a:off x="510614" y="1465114"/>
          <a:ext cx="5843834" cy="741680"/>
        </p:xfrm>
        <a:graphic>
          <a:graphicData uri="http://schemas.openxmlformats.org/drawingml/2006/table">
            <a:tbl>
              <a:tblPr firstRow="1" bandRow="1">
                <a:tableStyleId>{00A15C55-8517-42AA-B614-E9B94910E393}</a:tableStyleId>
              </a:tblPr>
              <a:tblGrid>
                <a:gridCol w="1527737">
                  <a:extLst>
                    <a:ext uri="{9D8B030D-6E8A-4147-A177-3AD203B41FA5}">
                      <a16:colId xmlns:a16="http://schemas.microsoft.com/office/drawing/2014/main" val="2417776669"/>
                    </a:ext>
                  </a:extLst>
                </a:gridCol>
                <a:gridCol w="4316097">
                  <a:extLst>
                    <a:ext uri="{9D8B030D-6E8A-4147-A177-3AD203B41FA5}">
                      <a16:colId xmlns:a16="http://schemas.microsoft.com/office/drawing/2014/main" val="1008073714"/>
                    </a:ext>
                  </a:extLst>
                </a:gridCol>
              </a:tblGrid>
              <a:tr h="370840">
                <a:tc>
                  <a:txBody>
                    <a:bodyPr/>
                    <a:lstStyle/>
                    <a:p>
                      <a:r>
                        <a:rPr lang="en-US" b="1">
                          <a:solidFill>
                            <a:srgbClr val="0D6085"/>
                          </a:solidFill>
                        </a:rPr>
                        <a:t>Supervisor</a:t>
                      </a:r>
                      <a:endParaRPr lang="en-US"/>
                    </a:p>
                  </a:txBody>
                  <a:tcPr>
                    <a:noFill/>
                  </a:tcPr>
                </a:tc>
                <a:tc>
                  <a:txBody>
                    <a:bodyPr/>
                    <a:lstStyle/>
                    <a:p>
                      <a:r>
                        <a:rPr lang="en-US" sz="1800" b="1" u="none" strike="noStrike" baseline="0">
                          <a:solidFill>
                            <a:srgbClr val="000000"/>
                          </a:solidFill>
                        </a:rPr>
                        <a:t>Dr. Nuwan Kodagoda</a:t>
                      </a:r>
                      <a:endParaRPr lang="en-US"/>
                    </a:p>
                  </a:txBody>
                  <a:tcPr>
                    <a:noFill/>
                  </a:tcPr>
                </a:tc>
                <a:extLst>
                  <a:ext uri="{0D108BD9-81ED-4DB2-BD59-A6C34878D82A}">
                    <a16:rowId xmlns:a16="http://schemas.microsoft.com/office/drawing/2014/main" val="3500386610"/>
                  </a:ext>
                </a:extLst>
              </a:tr>
              <a:tr h="370840">
                <a:tc>
                  <a:txBody>
                    <a:bodyPr/>
                    <a:lstStyle/>
                    <a:p>
                      <a:r>
                        <a:rPr lang="en-US" b="1">
                          <a:solidFill>
                            <a:srgbClr val="0D6085"/>
                          </a:solidFill>
                        </a:rPr>
                        <a:t>Co-supervisor</a:t>
                      </a:r>
                      <a:endParaRPr lang="en-US"/>
                    </a:p>
                  </a:txBody>
                  <a:tcPr>
                    <a:noFill/>
                  </a:tcPr>
                </a:tc>
                <a:tc>
                  <a:txBody>
                    <a:bodyPr/>
                    <a:lstStyle/>
                    <a:p>
                      <a:r>
                        <a:rPr lang="en-US" sz="1800" b="1" u="none" strike="noStrike" baseline="0">
                          <a:solidFill>
                            <a:srgbClr val="000000"/>
                          </a:solidFill>
                        </a:rPr>
                        <a:t>Ms. Kushnara Suriyawansa</a:t>
                      </a:r>
                      <a:endParaRPr lang="en-US"/>
                    </a:p>
                  </a:txBody>
                  <a:tcPr>
                    <a:noFill/>
                  </a:tcPr>
                </a:tc>
                <a:extLst>
                  <a:ext uri="{0D108BD9-81ED-4DB2-BD59-A6C34878D82A}">
                    <a16:rowId xmlns:a16="http://schemas.microsoft.com/office/drawing/2014/main" val="561594650"/>
                  </a:ext>
                </a:extLst>
              </a:tr>
            </a:tbl>
          </a:graphicData>
        </a:graphic>
      </p:graphicFrame>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4042" y="3306722"/>
            <a:ext cx="1961960" cy="2243041"/>
          </a:xfrm>
          <a:prstGeom prst="rect">
            <a:avLst/>
          </a:prstGeom>
        </p:spPr>
      </p:pic>
    </p:spTree>
    <p:extLst>
      <p:ext uri="{BB962C8B-B14F-4D97-AF65-F5344CB8AC3E}">
        <p14:creationId xmlns:p14="http://schemas.microsoft.com/office/powerpoint/2010/main" val="31245454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4994B2-5832-403F-AC03-30B35F77AC4C}"/>
              </a:ext>
            </a:extLst>
          </p:cNvPr>
          <p:cNvSpPr txBox="1"/>
          <p:nvPr/>
        </p:nvSpPr>
        <p:spPr>
          <a:xfrm>
            <a:off x="107045" y="1547995"/>
            <a:ext cx="1002197"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IT18006544</a:t>
            </a:r>
            <a:endParaRPr lang="en-US" sz="1400" b="1">
              <a:solidFill>
                <a:schemeClr val="bg1"/>
              </a:solidFill>
            </a:endParaRPr>
          </a:p>
        </p:txBody>
      </p:sp>
      <p:sp>
        <p:nvSpPr>
          <p:cNvPr id="5" name="TextBox 4">
            <a:extLst>
              <a:ext uri="{FF2B5EF4-FFF2-40B4-BE49-F238E27FC236}">
                <a16:creationId xmlns:a16="http://schemas.microsoft.com/office/drawing/2014/main" id="{087D5711-B7D8-4BF1-8A06-FA7688B0C199}"/>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a:solidFill>
                  <a:schemeClr val="bg1"/>
                </a:solidFill>
                <a:latin typeface="Arial" pitchFamily="34" charset="0"/>
                <a:cs typeface="Arial" pitchFamily="34" charset="0"/>
              </a:rPr>
              <a:t>Perera H.D.D.S</a:t>
            </a:r>
            <a:endParaRPr lang="en-US" sz="1100">
              <a:solidFill>
                <a:schemeClr val="bg1"/>
              </a:solidFill>
            </a:endParaRPr>
          </a:p>
        </p:txBody>
      </p:sp>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FB7663B-6CFD-4CDF-9E3D-521DA0A6A81C}"/>
              </a:ext>
            </a:extLst>
          </p:cNvPr>
          <p:cNvSpPr txBox="1"/>
          <p:nvPr/>
        </p:nvSpPr>
        <p:spPr>
          <a:xfrm>
            <a:off x="177575" y="5961926"/>
            <a:ext cx="813043"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a:solidFill>
                  <a:schemeClr val="bg1"/>
                </a:solidFill>
                <a:latin typeface="Speak Pro" panose="020B0504020101020102" pitchFamily="34" charset="0"/>
              </a:rPr>
              <a:t>16</a:t>
            </a:r>
          </a:p>
        </p:txBody>
      </p:sp>
      <p:grpSp>
        <p:nvGrpSpPr>
          <p:cNvPr id="13" name="Group 12">
            <a:extLst>
              <a:ext uri="{FF2B5EF4-FFF2-40B4-BE49-F238E27FC236}">
                <a16:creationId xmlns:a16="http://schemas.microsoft.com/office/drawing/2014/main" id="{F144F9A0-950A-4744-BC62-43DDCA9DBACF}"/>
              </a:ext>
            </a:extLst>
          </p:cNvPr>
          <p:cNvGrpSpPr/>
          <p:nvPr/>
        </p:nvGrpSpPr>
        <p:grpSpPr>
          <a:xfrm>
            <a:off x="1811349" y="334692"/>
            <a:ext cx="8676995" cy="609828"/>
            <a:chOff x="277091" y="249153"/>
            <a:chExt cx="8676995" cy="609828"/>
          </a:xfrm>
        </p:grpSpPr>
        <p:sp>
          <p:nvSpPr>
            <p:cNvPr id="14" name="Rectangle 13">
              <a:extLst>
                <a:ext uri="{FF2B5EF4-FFF2-40B4-BE49-F238E27FC236}">
                  <a16:creationId xmlns:a16="http://schemas.microsoft.com/office/drawing/2014/main" id="{08A05BD7-9BD8-42C5-9D09-B9B7A6C1EE47}"/>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5" name="TextBox 14">
              <a:extLst>
                <a:ext uri="{FF2B5EF4-FFF2-40B4-BE49-F238E27FC236}">
                  <a16:creationId xmlns:a16="http://schemas.microsoft.com/office/drawing/2014/main" id="{D6FE4250-4DF3-40A8-8003-CBF7B39AE13B}"/>
                </a:ext>
              </a:extLst>
            </p:cNvPr>
            <p:cNvSpPr txBox="1"/>
            <p:nvPr/>
          </p:nvSpPr>
          <p:spPr>
            <a:xfrm>
              <a:off x="480291" y="249153"/>
              <a:ext cx="8473795" cy="58477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solidFill>
                    <a:srgbClr val="002060"/>
                  </a:solidFill>
                  <a:latin typeface="Arial"/>
                  <a:cs typeface="Arial"/>
                </a:rPr>
                <a:t>Progress up to Progress Presentation – 02</a:t>
              </a:r>
              <a:endParaRPr lang="en-US" sz="2000" b="1">
                <a:solidFill>
                  <a:srgbClr val="002060"/>
                </a:solidFill>
                <a:latin typeface="Arial"/>
                <a:cs typeface="Arial"/>
              </a:endParaRPr>
            </a:p>
          </p:txBody>
        </p:sp>
      </p:grpSp>
      <p:pic>
        <p:nvPicPr>
          <p:cNvPr id="2" name="Picture 2" descr="Text&#10;&#10;Description automatically generated">
            <a:extLst>
              <a:ext uri="{FF2B5EF4-FFF2-40B4-BE49-F238E27FC236}">
                <a16:creationId xmlns:a16="http://schemas.microsoft.com/office/drawing/2014/main" id="{0B0B6E8B-345A-499B-8306-BDFDBE8983FA}"/>
              </a:ext>
            </a:extLst>
          </p:cNvPr>
          <p:cNvPicPr>
            <a:picLocks noChangeAspect="1"/>
          </p:cNvPicPr>
          <p:nvPr/>
        </p:nvPicPr>
        <p:blipFill>
          <a:blip r:embed="rId2"/>
          <a:stretch>
            <a:fillRect/>
          </a:stretch>
        </p:blipFill>
        <p:spPr>
          <a:xfrm>
            <a:off x="2057400" y="2190061"/>
            <a:ext cx="3280063" cy="849968"/>
          </a:xfrm>
          <a:prstGeom prst="rect">
            <a:avLst/>
          </a:prstGeom>
        </p:spPr>
      </p:pic>
      <p:grpSp>
        <p:nvGrpSpPr>
          <p:cNvPr id="3" name="Group 2">
            <a:extLst>
              <a:ext uri="{FF2B5EF4-FFF2-40B4-BE49-F238E27FC236}">
                <a16:creationId xmlns:a16="http://schemas.microsoft.com/office/drawing/2014/main" id="{B9076051-1CC9-439E-9415-36669C3C9E6A}"/>
              </a:ext>
            </a:extLst>
          </p:cNvPr>
          <p:cNvGrpSpPr/>
          <p:nvPr/>
        </p:nvGrpSpPr>
        <p:grpSpPr>
          <a:xfrm>
            <a:off x="1852913" y="1363329"/>
            <a:ext cx="3084307" cy="461665"/>
            <a:chOff x="1796105" y="1584815"/>
            <a:chExt cx="3084307" cy="461665"/>
          </a:xfrm>
        </p:grpSpPr>
        <p:grpSp>
          <p:nvGrpSpPr>
            <p:cNvPr id="16" name="Group 15">
              <a:extLst>
                <a:ext uri="{FF2B5EF4-FFF2-40B4-BE49-F238E27FC236}">
                  <a16:creationId xmlns:a16="http://schemas.microsoft.com/office/drawing/2014/main" id="{A0DE271B-58BD-41D4-A48B-74734BC41400}"/>
                </a:ext>
              </a:extLst>
            </p:cNvPr>
            <p:cNvGrpSpPr/>
            <p:nvPr/>
          </p:nvGrpSpPr>
          <p:grpSpPr>
            <a:xfrm>
              <a:off x="1796105" y="1718666"/>
              <a:ext cx="193963" cy="193963"/>
              <a:chOff x="1796105" y="1718666"/>
              <a:chExt cx="193963" cy="193963"/>
            </a:xfrm>
          </p:grpSpPr>
          <p:sp>
            <p:nvSpPr>
              <p:cNvPr id="18" name="Rectangle 17">
                <a:extLst>
                  <a:ext uri="{FF2B5EF4-FFF2-40B4-BE49-F238E27FC236}">
                    <a16:creationId xmlns:a16="http://schemas.microsoft.com/office/drawing/2014/main" id="{753CD327-F231-4B7A-ADAC-2CAB9CF9158D}"/>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9" name="Rectangle 18">
                <a:extLst>
                  <a:ext uri="{FF2B5EF4-FFF2-40B4-BE49-F238E27FC236}">
                    <a16:creationId xmlns:a16="http://schemas.microsoft.com/office/drawing/2014/main" id="{F4EEC7B0-E801-4FFD-83C3-F92F48505AFD}"/>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17" name="TextBox 16">
              <a:extLst>
                <a:ext uri="{FF2B5EF4-FFF2-40B4-BE49-F238E27FC236}">
                  <a16:creationId xmlns:a16="http://schemas.microsoft.com/office/drawing/2014/main" id="{B76DE99D-F600-4F25-963E-66B31677730D}"/>
                </a:ext>
              </a:extLst>
            </p:cNvPr>
            <p:cNvSpPr txBox="1"/>
            <p:nvPr/>
          </p:nvSpPr>
          <p:spPr>
            <a:xfrm>
              <a:off x="2093495" y="1584815"/>
              <a:ext cx="2786917"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rgbClr val="033454"/>
                  </a:solidFill>
                  <a:latin typeface="+mj-lt"/>
                  <a:cs typeface="Arial"/>
                </a:rPr>
                <a:t>Student Notifications</a:t>
              </a:r>
              <a:endParaRPr lang="en-US"/>
            </a:p>
          </p:txBody>
        </p:sp>
      </p:grpSp>
      <p:pic>
        <p:nvPicPr>
          <p:cNvPr id="20" name="Picture 19">
            <a:extLst>
              <a:ext uri="{FF2B5EF4-FFF2-40B4-BE49-F238E27FC236}">
                <a16:creationId xmlns:a16="http://schemas.microsoft.com/office/drawing/2014/main" id="{55D85A19-F663-4CDC-8EFC-31B64A42049E}"/>
              </a:ext>
            </a:extLst>
          </p:cNvPr>
          <p:cNvPicPr>
            <a:picLocks noChangeAspect="1"/>
          </p:cNvPicPr>
          <p:nvPr/>
        </p:nvPicPr>
        <p:blipFill>
          <a:blip r:embed="rId3"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Tree>
    <p:extLst>
      <p:ext uri="{BB962C8B-B14F-4D97-AF65-F5344CB8AC3E}">
        <p14:creationId xmlns:p14="http://schemas.microsoft.com/office/powerpoint/2010/main" val="25523196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4994B2-5832-403F-AC03-30B35F77AC4C}"/>
              </a:ext>
            </a:extLst>
          </p:cNvPr>
          <p:cNvSpPr txBox="1"/>
          <p:nvPr/>
        </p:nvSpPr>
        <p:spPr>
          <a:xfrm>
            <a:off x="107045" y="1547995"/>
            <a:ext cx="1002197"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IT18006544</a:t>
            </a:r>
            <a:endParaRPr lang="en-US" sz="1400" b="1">
              <a:solidFill>
                <a:schemeClr val="bg1"/>
              </a:solidFill>
            </a:endParaRPr>
          </a:p>
        </p:txBody>
      </p:sp>
      <p:sp>
        <p:nvSpPr>
          <p:cNvPr id="5" name="TextBox 4">
            <a:extLst>
              <a:ext uri="{FF2B5EF4-FFF2-40B4-BE49-F238E27FC236}">
                <a16:creationId xmlns:a16="http://schemas.microsoft.com/office/drawing/2014/main" id="{087D5711-B7D8-4BF1-8A06-FA7688B0C199}"/>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a:solidFill>
                  <a:schemeClr val="bg1"/>
                </a:solidFill>
                <a:latin typeface="Arial" pitchFamily="34" charset="0"/>
                <a:cs typeface="Arial" pitchFamily="34" charset="0"/>
              </a:rPr>
              <a:t>Perera H.D.D.S</a:t>
            </a:r>
            <a:endParaRPr lang="en-US" sz="1100">
              <a:solidFill>
                <a:schemeClr val="bg1"/>
              </a:solidFill>
            </a:endParaRPr>
          </a:p>
        </p:txBody>
      </p:sp>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FB7663B-6CFD-4CDF-9E3D-521DA0A6A81C}"/>
              </a:ext>
            </a:extLst>
          </p:cNvPr>
          <p:cNvSpPr txBox="1"/>
          <p:nvPr/>
        </p:nvSpPr>
        <p:spPr>
          <a:xfrm>
            <a:off x="177575" y="5961926"/>
            <a:ext cx="861133"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a:solidFill>
                  <a:schemeClr val="bg1"/>
                </a:solidFill>
                <a:latin typeface="Speak Pro" panose="020B0504020101020102" pitchFamily="34" charset="0"/>
              </a:rPr>
              <a:t>17</a:t>
            </a:r>
          </a:p>
        </p:txBody>
      </p:sp>
      <p:grpSp>
        <p:nvGrpSpPr>
          <p:cNvPr id="13" name="Group 12">
            <a:extLst>
              <a:ext uri="{FF2B5EF4-FFF2-40B4-BE49-F238E27FC236}">
                <a16:creationId xmlns:a16="http://schemas.microsoft.com/office/drawing/2014/main" id="{F144F9A0-950A-4744-BC62-43DDCA9DBACF}"/>
              </a:ext>
            </a:extLst>
          </p:cNvPr>
          <p:cNvGrpSpPr/>
          <p:nvPr/>
        </p:nvGrpSpPr>
        <p:grpSpPr>
          <a:xfrm>
            <a:off x="1811349" y="334692"/>
            <a:ext cx="8676995" cy="609828"/>
            <a:chOff x="277091" y="249153"/>
            <a:chExt cx="8676995" cy="609828"/>
          </a:xfrm>
        </p:grpSpPr>
        <p:sp>
          <p:nvSpPr>
            <p:cNvPr id="14" name="Rectangle 13">
              <a:extLst>
                <a:ext uri="{FF2B5EF4-FFF2-40B4-BE49-F238E27FC236}">
                  <a16:creationId xmlns:a16="http://schemas.microsoft.com/office/drawing/2014/main" id="{08A05BD7-9BD8-42C5-9D09-B9B7A6C1EE47}"/>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5" name="TextBox 14">
              <a:extLst>
                <a:ext uri="{FF2B5EF4-FFF2-40B4-BE49-F238E27FC236}">
                  <a16:creationId xmlns:a16="http://schemas.microsoft.com/office/drawing/2014/main" id="{D6FE4250-4DF3-40A8-8003-CBF7B39AE13B}"/>
                </a:ext>
              </a:extLst>
            </p:cNvPr>
            <p:cNvSpPr txBox="1"/>
            <p:nvPr/>
          </p:nvSpPr>
          <p:spPr>
            <a:xfrm>
              <a:off x="480291" y="249153"/>
              <a:ext cx="8473795" cy="58477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solidFill>
                    <a:srgbClr val="002060"/>
                  </a:solidFill>
                  <a:latin typeface="Arial"/>
                  <a:cs typeface="Arial"/>
                </a:rPr>
                <a:t>Progress up to Progress Presentation – 02</a:t>
              </a:r>
              <a:endParaRPr lang="en-US" sz="2000" b="1">
                <a:solidFill>
                  <a:srgbClr val="002060"/>
                </a:solidFill>
                <a:latin typeface="Arial"/>
                <a:cs typeface="Arial"/>
              </a:endParaRPr>
            </a:p>
          </p:txBody>
        </p:sp>
      </p:gr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2913" y="1307850"/>
            <a:ext cx="7934036" cy="4566478"/>
          </a:xfrm>
          <a:prstGeom prst="rect">
            <a:avLst/>
          </a:prstGeom>
        </p:spPr>
      </p:pic>
      <p:pic>
        <p:nvPicPr>
          <p:cNvPr id="12" name="Picture 11">
            <a:extLst>
              <a:ext uri="{FF2B5EF4-FFF2-40B4-BE49-F238E27FC236}">
                <a16:creationId xmlns:a16="http://schemas.microsoft.com/office/drawing/2014/main" id="{512634CB-B77B-4D37-81DB-4E0B5E875EB4}"/>
              </a:ext>
            </a:extLst>
          </p:cNvPr>
          <p:cNvPicPr>
            <a:picLocks noChangeAspect="1"/>
          </p:cNvPicPr>
          <p:nvPr/>
        </p:nvPicPr>
        <p:blipFill>
          <a:blip r:embed="rId3"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Tree>
    <p:extLst>
      <p:ext uri="{BB962C8B-B14F-4D97-AF65-F5344CB8AC3E}">
        <p14:creationId xmlns:p14="http://schemas.microsoft.com/office/powerpoint/2010/main" val="16424863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4994B2-5832-403F-AC03-30B35F77AC4C}"/>
              </a:ext>
            </a:extLst>
          </p:cNvPr>
          <p:cNvSpPr txBox="1"/>
          <p:nvPr/>
        </p:nvSpPr>
        <p:spPr>
          <a:xfrm>
            <a:off x="107045" y="1547995"/>
            <a:ext cx="1002197"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IT18006544</a:t>
            </a:r>
            <a:endParaRPr lang="en-US" sz="1400" b="1">
              <a:solidFill>
                <a:schemeClr val="bg1"/>
              </a:solidFill>
            </a:endParaRPr>
          </a:p>
        </p:txBody>
      </p:sp>
      <p:sp>
        <p:nvSpPr>
          <p:cNvPr id="5" name="TextBox 4">
            <a:extLst>
              <a:ext uri="{FF2B5EF4-FFF2-40B4-BE49-F238E27FC236}">
                <a16:creationId xmlns:a16="http://schemas.microsoft.com/office/drawing/2014/main" id="{087D5711-B7D8-4BF1-8A06-FA7688B0C199}"/>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a:solidFill>
                  <a:schemeClr val="bg1"/>
                </a:solidFill>
                <a:latin typeface="Arial" pitchFamily="34" charset="0"/>
                <a:cs typeface="Arial" pitchFamily="34" charset="0"/>
              </a:rPr>
              <a:t>Perera H.D.D.S</a:t>
            </a:r>
            <a:endParaRPr lang="en-US" sz="1100">
              <a:solidFill>
                <a:schemeClr val="bg1"/>
              </a:solidFill>
            </a:endParaRPr>
          </a:p>
        </p:txBody>
      </p:sp>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FB7663B-6CFD-4CDF-9E3D-521DA0A6A81C}"/>
              </a:ext>
            </a:extLst>
          </p:cNvPr>
          <p:cNvSpPr txBox="1"/>
          <p:nvPr/>
        </p:nvSpPr>
        <p:spPr>
          <a:xfrm>
            <a:off x="177575" y="5961926"/>
            <a:ext cx="861133"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a:solidFill>
                  <a:schemeClr val="bg1"/>
                </a:solidFill>
                <a:latin typeface="Speak Pro" panose="020B0504020101020102" pitchFamily="34" charset="0"/>
              </a:rPr>
              <a:t>18</a:t>
            </a:r>
          </a:p>
        </p:txBody>
      </p:sp>
      <p:grpSp>
        <p:nvGrpSpPr>
          <p:cNvPr id="13" name="Group 12">
            <a:extLst>
              <a:ext uri="{FF2B5EF4-FFF2-40B4-BE49-F238E27FC236}">
                <a16:creationId xmlns:a16="http://schemas.microsoft.com/office/drawing/2014/main" id="{F144F9A0-950A-4744-BC62-43DDCA9DBACF}"/>
              </a:ext>
            </a:extLst>
          </p:cNvPr>
          <p:cNvGrpSpPr/>
          <p:nvPr/>
        </p:nvGrpSpPr>
        <p:grpSpPr>
          <a:xfrm>
            <a:off x="1811349" y="334692"/>
            <a:ext cx="8976756" cy="609828"/>
            <a:chOff x="277091" y="249153"/>
            <a:chExt cx="8976756" cy="609828"/>
          </a:xfrm>
        </p:grpSpPr>
        <p:sp>
          <p:nvSpPr>
            <p:cNvPr id="14" name="Rectangle 13">
              <a:extLst>
                <a:ext uri="{FF2B5EF4-FFF2-40B4-BE49-F238E27FC236}">
                  <a16:creationId xmlns:a16="http://schemas.microsoft.com/office/drawing/2014/main" id="{08A05BD7-9BD8-42C5-9D09-B9B7A6C1EE47}"/>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5" name="TextBox 14">
              <a:extLst>
                <a:ext uri="{FF2B5EF4-FFF2-40B4-BE49-F238E27FC236}">
                  <a16:creationId xmlns:a16="http://schemas.microsoft.com/office/drawing/2014/main" id="{D6FE4250-4DF3-40A8-8003-CBF7B39AE13B}"/>
                </a:ext>
              </a:extLst>
            </p:cNvPr>
            <p:cNvSpPr txBox="1"/>
            <p:nvPr/>
          </p:nvSpPr>
          <p:spPr>
            <a:xfrm>
              <a:off x="480291" y="249153"/>
              <a:ext cx="8773556" cy="58477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solidFill>
                    <a:srgbClr val="002060"/>
                  </a:solidFill>
                  <a:latin typeface="Arial"/>
                  <a:cs typeface="Arial"/>
                </a:rPr>
                <a:t>Progress up to Progress Presentation – 02</a:t>
              </a:r>
              <a:endParaRPr lang="en-US" sz="2000" b="1">
                <a:solidFill>
                  <a:srgbClr val="002060"/>
                </a:solidFill>
                <a:latin typeface="Arial"/>
                <a:cs typeface="Arial"/>
              </a:endParaRPr>
            </a:p>
          </p:txBody>
        </p:sp>
      </p:grpSp>
      <p:pic>
        <p:nvPicPr>
          <p:cNvPr id="3" name="Picture 7" descr="Chart, line chart&#10;&#10;Description automatically generated">
            <a:extLst>
              <a:ext uri="{FF2B5EF4-FFF2-40B4-BE49-F238E27FC236}">
                <a16:creationId xmlns:a16="http://schemas.microsoft.com/office/drawing/2014/main" id="{B68F9662-121E-40A1-A9EE-297908C18088}"/>
              </a:ext>
            </a:extLst>
          </p:cNvPr>
          <p:cNvPicPr>
            <a:picLocks noChangeAspect="1"/>
          </p:cNvPicPr>
          <p:nvPr/>
        </p:nvPicPr>
        <p:blipFill>
          <a:blip r:embed="rId2"/>
          <a:stretch>
            <a:fillRect/>
          </a:stretch>
        </p:blipFill>
        <p:spPr>
          <a:xfrm>
            <a:off x="1858241" y="2003892"/>
            <a:ext cx="5773881" cy="3274509"/>
          </a:xfrm>
          <a:prstGeom prst="rect">
            <a:avLst/>
          </a:prstGeom>
        </p:spPr>
      </p:pic>
      <p:grpSp>
        <p:nvGrpSpPr>
          <p:cNvPr id="9" name="Group 8">
            <a:extLst>
              <a:ext uri="{FF2B5EF4-FFF2-40B4-BE49-F238E27FC236}">
                <a16:creationId xmlns:a16="http://schemas.microsoft.com/office/drawing/2014/main" id="{770DB0BF-1C53-4903-A9F5-287C8A4A97A0}"/>
              </a:ext>
            </a:extLst>
          </p:cNvPr>
          <p:cNvGrpSpPr/>
          <p:nvPr/>
        </p:nvGrpSpPr>
        <p:grpSpPr>
          <a:xfrm>
            <a:off x="1852913" y="1363329"/>
            <a:ext cx="4774257" cy="461665"/>
            <a:chOff x="1796105" y="1584815"/>
            <a:chExt cx="4774257" cy="461665"/>
          </a:xfrm>
        </p:grpSpPr>
        <p:grpSp>
          <p:nvGrpSpPr>
            <p:cNvPr id="17" name="Group 16">
              <a:extLst>
                <a:ext uri="{FF2B5EF4-FFF2-40B4-BE49-F238E27FC236}">
                  <a16:creationId xmlns:a16="http://schemas.microsoft.com/office/drawing/2014/main" id="{78569CF2-7BA6-46CD-8EB5-A0E4B40D84DE}"/>
                </a:ext>
              </a:extLst>
            </p:cNvPr>
            <p:cNvGrpSpPr/>
            <p:nvPr/>
          </p:nvGrpSpPr>
          <p:grpSpPr>
            <a:xfrm>
              <a:off x="1796105" y="1718666"/>
              <a:ext cx="193963" cy="193963"/>
              <a:chOff x="1796105" y="1718666"/>
              <a:chExt cx="193963" cy="193963"/>
            </a:xfrm>
          </p:grpSpPr>
          <p:sp>
            <p:nvSpPr>
              <p:cNvPr id="19" name="Rectangle 18">
                <a:extLst>
                  <a:ext uri="{FF2B5EF4-FFF2-40B4-BE49-F238E27FC236}">
                    <a16:creationId xmlns:a16="http://schemas.microsoft.com/office/drawing/2014/main" id="{27237F44-1032-443D-82D1-CC10EAD61DA8}"/>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20" name="Rectangle 19">
                <a:extLst>
                  <a:ext uri="{FF2B5EF4-FFF2-40B4-BE49-F238E27FC236}">
                    <a16:creationId xmlns:a16="http://schemas.microsoft.com/office/drawing/2014/main" id="{8BDC8DC4-6B4D-4ED1-9581-A7D5A494ECB5}"/>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18" name="TextBox 17">
              <a:extLst>
                <a:ext uri="{FF2B5EF4-FFF2-40B4-BE49-F238E27FC236}">
                  <a16:creationId xmlns:a16="http://schemas.microsoft.com/office/drawing/2014/main" id="{17211ECD-0F59-49CC-9276-18F984E5B992}"/>
                </a:ext>
              </a:extLst>
            </p:cNvPr>
            <p:cNvSpPr txBox="1"/>
            <p:nvPr/>
          </p:nvSpPr>
          <p:spPr>
            <a:xfrm>
              <a:off x="2093495" y="1584815"/>
              <a:ext cx="4476867"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rgbClr val="033454"/>
                  </a:solidFill>
                  <a:latin typeface="+mj-lt"/>
                  <a:cs typeface="Arial"/>
                </a:rPr>
                <a:t>Individual Student Attention Graph</a:t>
              </a:r>
              <a:endParaRPr lang="en-US"/>
            </a:p>
          </p:txBody>
        </p:sp>
      </p:grpSp>
      <p:pic>
        <p:nvPicPr>
          <p:cNvPr id="16" name="Picture 15">
            <a:extLst>
              <a:ext uri="{FF2B5EF4-FFF2-40B4-BE49-F238E27FC236}">
                <a16:creationId xmlns:a16="http://schemas.microsoft.com/office/drawing/2014/main" id="{F8E30851-5F1C-40EE-97B0-FCEF9F854B1F}"/>
              </a:ext>
            </a:extLst>
          </p:cNvPr>
          <p:cNvPicPr>
            <a:picLocks noChangeAspect="1"/>
          </p:cNvPicPr>
          <p:nvPr/>
        </p:nvPicPr>
        <p:blipFill>
          <a:blip r:embed="rId3"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Tree>
    <p:extLst>
      <p:ext uri="{BB962C8B-B14F-4D97-AF65-F5344CB8AC3E}">
        <p14:creationId xmlns:p14="http://schemas.microsoft.com/office/powerpoint/2010/main" val="41304794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4994B2-5832-403F-AC03-30B35F77AC4C}"/>
              </a:ext>
            </a:extLst>
          </p:cNvPr>
          <p:cNvSpPr txBox="1"/>
          <p:nvPr/>
        </p:nvSpPr>
        <p:spPr>
          <a:xfrm>
            <a:off x="107045" y="1547995"/>
            <a:ext cx="1002197"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IT18006544</a:t>
            </a:r>
            <a:endParaRPr lang="en-US" sz="1400" b="1">
              <a:solidFill>
                <a:schemeClr val="bg1"/>
              </a:solidFill>
            </a:endParaRPr>
          </a:p>
        </p:txBody>
      </p:sp>
      <p:sp>
        <p:nvSpPr>
          <p:cNvPr id="5" name="TextBox 4">
            <a:extLst>
              <a:ext uri="{FF2B5EF4-FFF2-40B4-BE49-F238E27FC236}">
                <a16:creationId xmlns:a16="http://schemas.microsoft.com/office/drawing/2014/main" id="{087D5711-B7D8-4BF1-8A06-FA7688B0C199}"/>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a:solidFill>
                  <a:schemeClr val="bg1"/>
                </a:solidFill>
                <a:latin typeface="Arial" pitchFamily="34" charset="0"/>
                <a:cs typeface="Arial" pitchFamily="34" charset="0"/>
              </a:rPr>
              <a:t>Perera H.D.D.S</a:t>
            </a:r>
            <a:endParaRPr lang="en-US" sz="1100">
              <a:solidFill>
                <a:schemeClr val="bg1"/>
              </a:solidFill>
            </a:endParaRPr>
          </a:p>
        </p:txBody>
      </p:sp>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FB7663B-6CFD-4CDF-9E3D-521DA0A6A81C}"/>
              </a:ext>
            </a:extLst>
          </p:cNvPr>
          <p:cNvSpPr txBox="1"/>
          <p:nvPr/>
        </p:nvSpPr>
        <p:spPr>
          <a:xfrm>
            <a:off x="177575" y="5961926"/>
            <a:ext cx="861133"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a:solidFill>
                  <a:schemeClr val="bg1"/>
                </a:solidFill>
                <a:latin typeface="Speak Pro" panose="020B0504020101020102" pitchFamily="34" charset="0"/>
              </a:rPr>
              <a:t>19</a:t>
            </a:r>
          </a:p>
        </p:txBody>
      </p:sp>
      <p:grpSp>
        <p:nvGrpSpPr>
          <p:cNvPr id="13" name="Group 12">
            <a:extLst>
              <a:ext uri="{FF2B5EF4-FFF2-40B4-BE49-F238E27FC236}">
                <a16:creationId xmlns:a16="http://schemas.microsoft.com/office/drawing/2014/main" id="{F144F9A0-950A-4744-BC62-43DDCA9DBACF}"/>
              </a:ext>
            </a:extLst>
          </p:cNvPr>
          <p:cNvGrpSpPr/>
          <p:nvPr/>
        </p:nvGrpSpPr>
        <p:grpSpPr>
          <a:xfrm>
            <a:off x="1811349" y="334692"/>
            <a:ext cx="8676995" cy="609828"/>
            <a:chOff x="277091" y="249153"/>
            <a:chExt cx="8676995" cy="609828"/>
          </a:xfrm>
        </p:grpSpPr>
        <p:sp>
          <p:nvSpPr>
            <p:cNvPr id="14" name="Rectangle 13">
              <a:extLst>
                <a:ext uri="{FF2B5EF4-FFF2-40B4-BE49-F238E27FC236}">
                  <a16:creationId xmlns:a16="http://schemas.microsoft.com/office/drawing/2014/main" id="{08A05BD7-9BD8-42C5-9D09-B9B7A6C1EE47}"/>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5" name="TextBox 14">
              <a:extLst>
                <a:ext uri="{FF2B5EF4-FFF2-40B4-BE49-F238E27FC236}">
                  <a16:creationId xmlns:a16="http://schemas.microsoft.com/office/drawing/2014/main" id="{D6FE4250-4DF3-40A8-8003-CBF7B39AE13B}"/>
                </a:ext>
              </a:extLst>
            </p:cNvPr>
            <p:cNvSpPr txBox="1"/>
            <p:nvPr/>
          </p:nvSpPr>
          <p:spPr>
            <a:xfrm>
              <a:off x="480291" y="249153"/>
              <a:ext cx="8473795" cy="58477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solidFill>
                    <a:srgbClr val="002060"/>
                  </a:solidFill>
                  <a:latin typeface="Arial"/>
                  <a:cs typeface="Arial"/>
                </a:rPr>
                <a:t>Progress up to Progress Presentation – 02</a:t>
              </a:r>
              <a:endParaRPr lang="en-US" sz="2000" b="1">
                <a:solidFill>
                  <a:srgbClr val="002060"/>
                </a:solidFill>
                <a:latin typeface="Arial" pitchFamily="34" charset="0"/>
                <a:cs typeface="Arial" pitchFamily="34" charset="0"/>
              </a:endParaRPr>
            </a:p>
          </p:txBody>
        </p:sp>
      </p:grpSp>
      <p:pic>
        <p:nvPicPr>
          <p:cNvPr id="2" name="Picture 2" descr="Chart, line chart, scatter chart&#10;&#10;Description automatically generated">
            <a:extLst>
              <a:ext uri="{FF2B5EF4-FFF2-40B4-BE49-F238E27FC236}">
                <a16:creationId xmlns:a16="http://schemas.microsoft.com/office/drawing/2014/main" id="{AB346370-78FF-4FF8-84C9-512BDF0D58DE}"/>
              </a:ext>
            </a:extLst>
          </p:cNvPr>
          <p:cNvPicPr>
            <a:picLocks noChangeAspect="1"/>
          </p:cNvPicPr>
          <p:nvPr/>
        </p:nvPicPr>
        <p:blipFill>
          <a:blip r:embed="rId2"/>
          <a:stretch>
            <a:fillRect/>
          </a:stretch>
        </p:blipFill>
        <p:spPr>
          <a:xfrm>
            <a:off x="1936172" y="2363909"/>
            <a:ext cx="6250131" cy="3429046"/>
          </a:xfrm>
          <a:prstGeom prst="rect">
            <a:avLst/>
          </a:prstGeom>
        </p:spPr>
      </p:pic>
      <p:grpSp>
        <p:nvGrpSpPr>
          <p:cNvPr id="3" name="Group 2">
            <a:extLst>
              <a:ext uri="{FF2B5EF4-FFF2-40B4-BE49-F238E27FC236}">
                <a16:creationId xmlns:a16="http://schemas.microsoft.com/office/drawing/2014/main" id="{47D9C774-8666-4348-8BF6-BEA473EECA31}"/>
              </a:ext>
            </a:extLst>
          </p:cNvPr>
          <p:cNvGrpSpPr/>
          <p:nvPr/>
        </p:nvGrpSpPr>
        <p:grpSpPr>
          <a:xfrm>
            <a:off x="1852913" y="1363329"/>
            <a:ext cx="4035657" cy="461665"/>
            <a:chOff x="1796105" y="1584815"/>
            <a:chExt cx="4035657" cy="461665"/>
          </a:xfrm>
        </p:grpSpPr>
        <p:grpSp>
          <p:nvGrpSpPr>
            <p:cNvPr id="16" name="Group 15">
              <a:extLst>
                <a:ext uri="{FF2B5EF4-FFF2-40B4-BE49-F238E27FC236}">
                  <a16:creationId xmlns:a16="http://schemas.microsoft.com/office/drawing/2014/main" id="{7749ED47-D725-410E-B024-B355B27C900F}"/>
                </a:ext>
              </a:extLst>
            </p:cNvPr>
            <p:cNvGrpSpPr/>
            <p:nvPr/>
          </p:nvGrpSpPr>
          <p:grpSpPr>
            <a:xfrm>
              <a:off x="1796105" y="1718666"/>
              <a:ext cx="193963" cy="193963"/>
              <a:chOff x="1796105" y="1718666"/>
              <a:chExt cx="193963" cy="193963"/>
            </a:xfrm>
          </p:grpSpPr>
          <p:sp>
            <p:nvSpPr>
              <p:cNvPr id="18" name="Rectangle 17">
                <a:extLst>
                  <a:ext uri="{FF2B5EF4-FFF2-40B4-BE49-F238E27FC236}">
                    <a16:creationId xmlns:a16="http://schemas.microsoft.com/office/drawing/2014/main" id="{02074168-F58C-44CF-A268-F2BFD4599BAF}"/>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9" name="Rectangle 18">
                <a:extLst>
                  <a:ext uri="{FF2B5EF4-FFF2-40B4-BE49-F238E27FC236}">
                    <a16:creationId xmlns:a16="http://schemas.microsoft.com/office/drawing/2014/main" id="{609155F3-B042-4BA9-BBD4-96A2DC0B4F1C}"/>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17" name="TextBox 16">
              <a:extLst>
                <a:ext uri="{FF2B5EF4-FFF2-40B4-BE49-F238E27FC236}">
                  <a16:creationId xmlns:a16="http://schemas.microsoft.com/office/drawing/2014/main" id="{BEE33CFC-C156-4A21-B4B3-B063BA865F2B}"/>
                </a:ext>
              </a:extLst>
            </p:cNvPr>
            <p:cNvSpPr txBox="1"/>
            <p:nvPr/>
          </p:nvSpPr>
          <p:spPr>
            <a:xfrm>
              <a:off x="2093495" y="1584815"/>
              <a:ext cx="3738267"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rgbClr val="033454"/>
                  </a:solidFill>
                  <a:latin typeface="+mj-lt"/>
                  <a:cs typeface="Arial"/>
                </a:rPr>
                <a:t>Overall Class Attention graph</a:t>
              </a:r>
              <a:endParaRPr lang="en-US"/>
            </a:p>
          </p:txBody>
        </p:sp>
      </p:grpSp>
      <p:pic>
        <p:nvPicPr>
          <p:cNvPr id="20" name="Picture 19">
            <a:extLst>
              <a:ext uri="{FF2B5EF4-FFF2-40B4-BE49-F238E27FC236}">
                <a16:creationId xmlns:a16="http://schemas.microsoft.com/office/drawing/2014/main" id="{451C2D3B-5118-4A1C-A046-C38529125ACC}"/>
              </a:ext>
            </a:extLst>
          </p:cNvPr>
          <p:cNvPicPr>
            <a:picLocks noChangeAspect="1"/>
          </p:cNvPicPr>
          <p:nvPr/>
        </p:nvPicPr>
        <p:blipFill>
          <a:blip r:embed="rId3"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Tree>
    <p:extLst>
      <p:ext uri="{BB962C8B-B14F-4D97-AF65-F5344CB8AC3E}">
        <p14:creationId xmlns:p14="http://schemas.microsoft.com/office/powerpoint/2010/main" val="9612011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4994B2-5832-403F-AC03-30B35F77AC4C}"/>
              </a:ext>
            </a:extLst>
          </p:cNvPr>
          <p:cNvSpPr txBox="1"/>
          <p:nvPr/>
        </p:nvSpPr>
        <p:spPr>
          <a:xfrm>
            <a:off x="107045" y="1547995"/>
            <a:ext cx="1002197"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IT18006544</a:t>
            </a:r>
            <a:endParaRPr lang="en-US" sz="1400" b="1">
              <a:solidFill>
                <a:schemeClr val="bg1"/>
              </a:solidFill>
            </a:endParaRPr>
          </a:p>
        </p:txBody>
      </p:sp>
      <p:sp>
        <p:nvSpPr>
          <p:cNvPr id="5" name="TextBox 4">
            <a:extLst>
              <a:ext uri="{FF2B5EF4-FFF2-40B4-BE49-F238E27FC236}">
                <a16:creationId xmlns:a16="http://schemas.microsoft.com/office/drawing/2014/main" id="{087D5711-B7D8-4BF1-8A06-FA7688B0C199}"/>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a:solidFill>
                  <a:schemeClr val="bg1"/>
                </a:solidFill>
                <a:latin typeface="Arial" pitchFamily="34" charset="0"/>
                <a:cs typeface="Arial" pitchFamily="34" charset="0"/>
              </a:rPr>
              <a:t>Perera H.D.D.S</a:t>
            </a:r>
            <a:endParaRPr lang="en-US" sz="1100">
              <a:solidFill>
                <a:schemeClr val="bg1"/>
              </a:solidFill>
            </a:endParaRPr>
          </a:p>
        </p:txBody>
      </p:sp>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FB7663B-6CFD-4CDF-9E3D-521DA0A6A81C}"/>
              </a:ext>
            </a:extLst>
          </p:cNvPr>
          <p:cNvSpPr txBox="1"/>
          <p:nvPr/>
        </p:nvSpPr>
        <p:spPr>
          <a:xfrm>
            <a:off x="177575" y="5961926"/>
            <a:ext cx="861133"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a:solidFill>
                  <a:schemeClr val="bg1"/>
                </a:solidFill>
                <a:latin typeface="Speak Pro" panose="020B0504020101020102" pitchFamily="34" charset="0"/>
              </a:rPr>
              <a:t>20</a:t>
            </a:r>
          </a:p>
        </p:txBody>
      </p:sp>
      <p:grpSp>
        <p:nvGrpSpPr>
          <p:cNvPr id="13" name="Group 12">
            <a:extLst>
              <a:ext uri="{FF2B5EF4-FFF2-40B4-BE49-F238E27FC236}">
                <a16:creationId xmlns:a16="http://schemas.microsoft.com/office/drawing/2014/main" id="{F144F9A0-950A-4744-BC62-43DDCA9DBACF}"/>
              </a:ext>
            </a:extLst>
          </p:cNvPr>
          <p:cNvGrpSpPr/>
          <p:nvPr/>
        </p:nvGrpSpPr>
        <p:grpSpPr>
          <a:xfrm>
            <a:off x="1811349" y="334692"/>
            <a:ext cx="8676995" cy="609828"/>
            <a:chOff x="277091" y="249153"/>
            <a:chExt cx="8676995" cy="609828"/>
          </a:xfrm>
        </p:grpSpPr>
        <p:sp>
          <p:nvSpPr>
            <p:cNvPr id="14" name="Rectangle 13">
              <a:extLst>
                <a:ext uri="{FF2B5EF4-FFF2-40B4-BE49-F238E27FC236}">
                  <a16:creationId xmlns:a16="http://schemas.microsoft.com/office/drawing/2014/main" id="{08A05BD7-9BD8-42C5-9D09-B9B7A6C1EE47}"/>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5" name="TextBox 14">
              <a:extLst>
                <a:ext uri="{FF2B5EF4-FFF2-40B4-BE49-F238E27FC236}">
                  <a16:creationId xmlns:a16="http://schemas.microsoft.com/office/drawing/2014/main" id="{D6FE4250-4DF3-40A8-8003-CBF7B39AE13B}"/>
                </a:ext>
              </a:extLst>
            </p:cNvPr>
            <p:cNvSpPr txBox="1"/>
            <p:nvPr/>
          </p:nvSpPr>
          <p:spPr>
            <a:xfrm>
              <a:off x="480291" y="249153"/>
              <a:ext cx="8473795" cy="58477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solidFill>
                    <a:srgbClr val="002060"/>
                  </a:solidFill>
                  <a:latin typeface="Arial"/>
                  <a:cs typeface="Arial"/>
                </a:rPr>
                <a:t>Progress up to Progress Presentation – 02</a:t>
              </a:r>
              <a:endParaRPr lang="en-US" sz="2000" b="1">
                <a:solidFill>
                  <a:srgbClr val="002060"/>
                </a:solidFill>
                <a:latin typeface="Arial"/>
                <a:cs typeface="Arial"/>
              </a:endParaRPr>
            </a:p>
          </p:txBody>
        </p:sp>
      </p:gr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1349" y="1133901"/>
            <a:ext cx="9274577" cy="4925153"/>
          </a:xfrm>
          <a:prstGeom prst="rect">
            <a:avLst/>
          </a:prstGeom>
        </p:spPr>
      </p:pic>
      <p:pic>
        <p:nvPicPr>
          <p:cNvPr id="12" name="Picture 11">
            <a:extLst>
              <a:ext uri="{FF2B5EF4-FFF2-40B4-BE49-F238E27FC236}">
                <a16:creationId xmlns:a16="http://schemas.microsoft.com/office/drawing/2014/main" id="{A8E433EE-C1F7-4E28-96F4-0B5D717D6C27}"/>
              </a:ext>
            </a:extLst>
          </p:cNvPr>
          <p:cNvPicPr>
            <a:picLocks noChangeAspect="1"/>
          </p:cNvPicPr>
          <p:nvPr/>
        </p:nvPicPr>
        <p:blipFill>
          <a:blip r:embed="rId3"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Tree>
    <p:extLst>
      <p:ext uri="{BB962C8B-B14F-4D97-AF65-F5344CB8AC3E}">
        <p14:creationId xmlns:p14="http://schemas.microsoft.com/office/powerpoint/2010/main" val="29522762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4994B2-5832-403F-AC03-30B35F77AC4C}"/>
              </a:ext>
            </a:extLst>
          </p:cNvPr>
          <p:cNvSpPr txBox="1"/>
          <p:nvPr/>
        </p:nvSpPr>
        <p:spPr>
          <a:xfrm>
            <a:off x="107045" y="1547995"/>
            <a:ext cx="1002197"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IT18006544</a:t>
            </a:r>
            <a:endParaRPr lang="en-US" sz="1400" b="1">
              <a:solidFill>
                <a:schemeClr val="bg1"/>
              </a:solidFill>
            </a:endParaRPr>
          </a:p>
        </p:txBody>
      </p:sp>
      <p:sp>
        <p:nvSpPr>
          <p:cNvPr id="5" name="TextBox 4">
            <a:extLst>
              <a:ext uri="{FF2B5EF4-FFF2-40B4-BE49-F238E27FC236}">
                <a16:creationId xmlns:a16="http://schemas.microsoft.com/office/drawing/2014/main" id="{087D5711-B7D8-4BF1-8A06-FA7688B0C199}"/>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a:solidFill>
                  <a:schemeClr val="bg1"/>
                </a:solidFill>
                <a:latin typeface="Arial" pitchFamily="34" charset="0"/>
                <a:cs typeface="Arial" pitchFamily="34" charset="0"/>
              </a:rPr>
              <a:t>Perera H.D.D.S</a:t>
            </a:r>
            <a:endParaRPr lang="en-US" sz="1100">
              <a:solidFill>
                <a:schemeClr val="bg1"/>
              </a:solidFill>
            </a:endParaRPr>
          </a:p>
        </p:txBody>
      </p:sp>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FB7663B-6CFD-4CDF-9E3D-521DA0A6A81C}"/>
              </a:ext>
            </a:extLst>
          </p:cNvPr>
          <p:cNvSpPr txBox="1"/>
          <p:nvPr/>
        </p:nvSpPr>
        <p:spPr>
          <a:xfrm>
            <a:off x="177575" y="5961926"/>
            <a:ext cx="861133"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a:solidFill>
                  <a:schemeClr val="bg1"/>
                </a:solidFill>
                <a:latin typeface="Speak Pro" panose="020B0504020101020102" pitchFamily="34" charset="0"/>
              </a:rPr>
              <a:t>21</a:t>
            </a:r>
          </a:p>
        </p:txBody>
      </p:sp>
      <p:grpSp>
        <p:nvGrpSpPr>
          <p:cNvPr id="13" name="Group 12">
            <a:extLst>
              <a:ext uri="{FF2B5EF4-FFF2-40B4-BE49-F238E27FC236}">
                <a16:creationId xmlns:a16="http://schemas.microsoft.com/office/drawing/2014/main" id="{F144F9A0-950A-4744-BC62-43DDCA9DBACF}"/>
              </a:ext>
            </a:extLst>
          </p:cNvPr>
          <p:cNvGrpSpPr/>
          <p:nvPr/>
        </p:nvGrpSpPr>
        <p:grpSpPr>
          <a:xfrm>
            <a:off x="1811349" y="334692"/>
            <a:ext cx="8676995" cy="609828"/>
            <a:chOff x="277091" y="249153"/>
            <a:chExt cx="8676995" cy="609828"/>
          </a:xfrm>
        </p:grpSpPr>
        <p:sp>
          <p:nvSpPr>
            <p:cNvPr id="14" name="Rectangle 13">
              <a:extLst>
                <a:ext uri="{FF2B5EF4-FFF2-40B4-BE49-F238E27FC236}">
                  <a16:creationId xmlns:a16="http://schemas.microsoft.com/office/drawing/2014/main" id="{08A05BD7-9BD8-42C5-9D09-B9B7A6C1EE47}"/>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5" name="TextBox 14">
              <a:extLst>
                <a:ext uri="{FF2B5EF4-FFF2-40B4-BE49-F238E27FC236}">
                  <a16:creationId xmlns:a16="http://schemas.microsoft.com/office/drawing/2014/main" id="{D6FE4250-4DF3-40A8-8003-CBF7B39AE13B}"/>
                </a:ext>
              </a:extLst>
            </p:cNvPr>
            <p:cNvSpPr txBox="1"/>
            <p:nvPr/>
          </p:nvSpPr>
          <p:spPr>
            <a:xfrm>
              <a:off x="480291" y="249153"/>
              <a:ext cx="8473795" cy="58477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solidFill>
                    <a:srgbClr val="002060"/>
                  </a:solidFill>
                  <a:latin typeface="Arial"/>
                  <a:cs typeface="Arial"/>
                </a:rPr>
                <a:t>Progress up to Progress Presentation – 02</a:t>
              </a:r>
              <a:endParaRPr lang="en-US" sz="2000" b="1">
                <a:solidFill>
                  <a:srgbClr val="002060"/>
                </a:solidFill>
                <a:latin typeface="Arial" pitchFamily="34" charset="0"/>
                <a:cs typeface="Arial" pitchFamily="34" charset="0"/>
              </a:endParaRPr>
            </a:p>
          </p:txBody>
        </p:sp>
      </p:gr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04657" y="1473160"/>
            <a:ext cx="5891778" cy="3191892"/>
          </a:xfrm>
          <a:prstGeom prst="rect">
            <a:avLst/>
          </a:prstGeom>
        </p:spPr>
      </p:pic>
      <p:grpSp>
        <p:nvGrpSpPr>
          <p:cNvPr id="21" name="Group 20">
            <a:extLst>
              <a:ext uri="{FF2B5EF4-FFF2-40B4-BE49-F238E27FC236}">
                <a16:creationId xmlns:a16="http://schemas.microsoft.com/office/drawing/2014/main" id="{5E142023-2BDF-4E35-BE83-3D14AE38843C}"/>
              </a:ext>
            </a:extLst>
          </p:cNvPr>
          <p:cNvGrpSpPr/>
          <p:nvPr/>
        </p:nvGrpSpPr>
        <p:grpSpPr>
          <a:xfrm>
            <a:off x="1835232" y="1775770"/>
            <a:ext cx="2515002" cy="400110"/>
            <a:chOff x="2261086" y="2247063"/>
            <a:chExt cx="2515002" cy="400110"/>
          </a:xfrm>
        </p:grpSpPr>
        <p:sp>
          <p:nvSpPr>
            <p:cNvPr id="22" name="Rectangle 21">
              <a:extLst>
                <a:ext uri="{FF2B5EF4-FFF2-40B4-BE49-F238E27FC236}">
                  <a16:creationId xmlns:a16="http://schemas.microsoft.com/office/drawing/2014/main" id="{57DA20A4-4BCC-4073-9420-1B15AF484C89}"/>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latin typeface="+mj-lt"/>
              </a:endParaRPr>
            </a:p>
          </p:txBody>
        </p:sp>
        <p:sp>
          <p:nvSpPr>
            <p:cNvPr id="23" name="TextBox 22">
              <a:extLst>
                <a:ext uri="{FF2B5EF4-FFF2-40B4-BE49-F238E27FC236}">
                  <a16:creationId xmlns:a16="http://schemas.microsoft.com/office/drawing/2014/main" id="{EB1969F6-42E3-47B5-B14B-7B8B2A8991BA}"/>
                </a:ext>
              </a:extLst>
            </p:cNvPr>
            <p:cNvSpPr txBox="1"/>
            <p:nvPr/>
          </p:nvSpPr>
          <p:spPr>
            <a:xfrm>
              <a:off x="2413518" y="2247063"/>
              <a:ext cx="2362570"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latin typeface="+mj-lt"/>
                  <a:cs typeface="Arial" pitchFamily="34" charset="0"/>
                </a:rPr>
                <a:t>Load Testing – </a:t>
              </a:r>
              <a:r>
                <a:rPr lang="en-US" sz="2000">
                  <a:solidFill>
                    <a:srgbClr val="00B050"/>
                  </a:solidFill>
                  <a:latin typeface="+mj-lt"/>
                  <a:cs typeface="Arial" pitchFamily="34" charset="0"/>
                </a:rPr>
                <a:t>Tested</a:t>
              </a:r>
              <a:endParaRPr lang="en-US" sz="2000">
                <a:latin typeface="+mj-lt"/>
                <a:cs typeface="Arial" pitchFamily="34" charset="0"/>
              </a:endParaRPr>
            </a:p>
          </p:txBody>
        </p:sp>
      </p:grpSp>
      <p:pic>
        <p:nvPicPr>
          <p:cNvPr id="16" name="Picture 15">
            <a:extLst>
              <a:ext uri="{FF2B5EF4-FFF2-40B4-BE49-F238E27FC236}">
                <a16:creationId xmlns:a16="http://schemas.microsoft.com/office/drawing/2014/main" id="{F27C5BA5-BE7D-4786-8551-37CA6C644BE8}"/>
              </a:ext>
            </a:extLst>
          </p:cNvPr>
          <p:cNvPicPr>
            <a:picLocks noChangeAspect="1"/>
          </p:cNvPicPr>
          <p:nvPr/>
        </p:nvPicPr>
        <p:blipFill>
          <a:blip r:embed="rId3"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Tree>
    <p:extLst>
      <p:ext uri="{BB962C8B-B14F-4D97-AF65-F5344CB8AC3E}">
        <p14:creationId xmlns:p14="http://schemas.microsoft.com/office/powerpoint/2010/main" val="24996933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4994B2-5832-403F-AC03-30B35F77AC4C}"/>
              </a:ext>
            </a:extLst>
          </p:cNvPr>
          <p:cNvSpPr txBox="1"/>
          <p:nvPr/>
        </p:nvSpPr>
        <p:spPr>
          <a:xfrm>
            <a:off x="107045" y="1547995"/>
            <a:ext cx="1002197"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IT18006544</a:t>
            </a:r>
            <a:endParaRPr lang="en-US" sz="1400" b="1">
              <a:solidFill>
                <a:schemeClr val="bg1"/>
              </a:solidFill>
            </a:endParaRPr>
          </a:p>
        </p:txBody>
      </p:sp>
      <p:sp>
        <p:nvSpPr>
          <p:cNvPr id="5" name="TextBox 4">
            <a:extLst>
              <a:ext uri="{FF2B5EF4-FFF2-40B4-BE49-F238E27FC236}">
                <a16:creationId xmlns:a16="http://schemas.microsoft.com/office/drawing/2014/main" id="{087D5711-B7D8-4BF1-8A06-FA7688B0C199}"/>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a:solidFill>
                  <a:schemeClr val="bg1"/>
                </a:solidFill>
                <a:latin typeface="Arial" pitchFamily="34" charset="0"/>
                <a:cs typeface="Arial" pitchFamily="34" charset="0"/>
              </a:rPr>
              <a:t>Perera H.D.D.S</a:t>
            </a:r>
            <a:endParaRPr lang="en-US" sz="1100">
              <a:solidFill>
                <a:schemeClr val="bg1"/>
              </a:solidFill>
            </a:endParaRPr>
          </a:p>
        </p:txBody>
      </p:sp>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FB7663B-6CFD-4CDF-9E3D-521DA0A6A81C}"/>
              </a:ext>
            </a:extLst>
          </p:cNvPr>
          <p:cNvSpPr txBox="1"/>
          <p:nvPr/>
        </p:nvSpPr>
        <p:spPr>
          <a:xfrm>
            <a:off x="177575" y="5961926"/>
            <a:ext cx="861133"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a:solidFill>
                  <a:schemeClr val="bg1"/>
                </a:solidFill>
                <a:latin typeface="Speak Pro" panose="020B0504020101020102" pitchFamily="34" charset="0"/>
              </a:rPr>
              <a:t>22</a:t>
            </a:r>
          </a:p>
        </p:txBody>
      </p:sp>
      <p:grpSp>
        <p:nvGrpSpPr>
          <p:cNvPr id="13" name="Group 12">
            <a:extLst>
              <a:ext uri="{FF2B5EF4-FFF2-40B4-BE49-F238E27FC236}">
                <a16:creationId xmlns:a16="http://schemas.microsoft.com/office/drawing/2014/main" id="{F144F9A0-950A-4744-BC62-43DDCA9DBACF}"/>
              </a:ext>
            </a:extLst>
          </p:cNvPr>
          <p:cNvGrpSpPr/>
          <p:nvPr/>
        </p:nvGrpSpPr>
        <p:grpSpPr>
          <a:xfrm>
            <a:off x="1811349" y="334692"/>
            <a:ext cx="8676995" cy="609828"/>
            <a:chOff x="277091" y="249153"/>
            <a:chExt cx="8676995" cy="609828"/>
          </a:xfrm>
        </p:grpSpPr>
        <p:sp>
          <p:nvSpPr>
            <p:cNvPr id="14" name="Rectangle 13">
              <a:extLst>
                <a:ext uri="{FF2B5EF4-FFF2-40B4-BE49-F238E27FC236}">
                  <a16:creationId xmlns:a16="http://schemas.microsoft.com/office/drawing/2014/main" id="{08A05BD7-9BD8-42C5-9D09-B9B7A6C1EE47}"/>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5" name="TextBox 14">
              <a:extLst>
                <a:ext uri="{FF2B5EF4-FFF2-40B4-BE49-F238E27FC236}">
                  <a16:creationId xmlns:a16="http://schemas.microsoft.com/office/drawing/2014/main" id="{D6FE4250-4DF3-40A8-8003-CBF7B39AE13B}"/>
                </a:ext>
              </a:extLst>
            </p:cNvPr>
            <p:cNvSpPr txBox="1"/>
            <p:nvPr/>
          </p:nvSpPr>
          <p:spPr>
            <a:xfrm>
              <a:off x="480291" y="249153"/>
              <a:ext cx="8473795" cy="58477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solidFill>
                    <a:srgbClr val="002060"/>
                  </a:solidFill>
                  <a:latin typeface="Arial"/>
                  <a:cs typeface="Arial"/>
                </a:rPr>
                <a:t>Progress up to Progress Presentation – 02</a:t>
              </a:r>
              <a:endParaRPr lang="en-US" sz="2000" b="1">
                <a:solidFill>
                  <a:srgbClr val="002060"/>
                </a:solidFill>
                <a:latin typeface="Arial"/>
                <a:cs typeface="Arial"/>
              </a:endParaRPr>
            </a:p>
          </p:txBody>
        </p:sp>
      </p:grpSp>
      <p:grpSp>
        <p:nvGrpSpPr>
          <p:cNvPr id="21" name="Group 20">
            <a:extLst>
              <a:ext uri="{FF2B5EF4-FFF2-40B4-BE49-F238E27FC236}">
                <a16:creationId xmlns:a16="http://schemas.microsoft.com/office/drawing/2014/main" id="{5E142023-2BDF-4E35-BE83-3D14AE38843C}"/>
              </a:ext>
            </a:extLst>
          </p:cNvPr>
          <p:cNvGrpSpPr/>
          <p:nvPr/>
        </p:nvGrpSpPr>
        <p:grpSpPr>
          <a:xfrm>
            <a:off x="1835232" y="1775770"/>
            <a:ext cx="2499806" cy="400110"/>
            <a:chOff x="2261086" y="2247063"/>
            <a:chExt cx="2499806" cy="400110"/>
          </a:xfrm>
        </p:grpSpPr>
        <p:sp>
          <p:nvSpPr>
            <p:cNvPr id="22" name="Rectangle 21">
              <a:extLst>
                <a:ext uri="{FF2B5EF4-FFF2-40B4-BE49-F238E27FC236}">
                  <a16:creationId xmlns:a16="http://schemas.microsoft.com/office/drawing/2014/main" id="{57DA20A4-4BCC-4073-9420-1B15AF484C89}"/>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latin typeface="+mj-lt"/>
              </a:endParaRPr>
            </a:p>
          </p:txBody>
        </p:sp>
        <p:sp>
          <p:nvSpPr>
            <p:cNvPr id="23" name="TextBox 22">
              <a:extLst>
                <a:ext uri="{FF2B5EF4-FFF2-40B4-BE49-F238E27FC236}">
                  <a16:creationId xmlns:a16="http://schemas.microsoft.com/office/drawing/2014/main" id="{EB1969F6-42E3-47B5-B14B-7B8B2A8991BA}"/>
                </a:ext>
              </a:extLst>
            </p:cNvPr>
            <p:cNvSpPr txBox="1"/>
            <p:nvPr/>
          </p:nvSpPr>
          <p:spPr>
            <a:xfrm>
              <a:off x="2413518" y="2247063"/>
              <a:ext cx="2347374"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latin typeface="+mj-lt"/>
                  <a:cs typeface="Arial" pitchFamily="34" charset="0"/>
                </a:rPr>
                <a:t>Spike Testing– </a:t>
              </a:r>
              <a:r>
                <a:rPr lang="en-US" sz="2000">
                  <a:solidFill>
                    <a:srgbClr val="00B050"/>
                  </a:solidFill>
                  <a:latin typeface="+mj-lt"/>
                  <a:cs typeface="Arial" pitchFamily="34" charset="0"/>
                </a:rPr>
                <a:t>Tested</a:t>
              </a:r>
              <a:endParaRPr lang="en-US" sz="2000">
                <a:latin typeface="+mj-lt"/>
                <a:cs typeface="Arial" pitchFamily="34" charset="0"/>
              </a:endParaRPr>
            </a:p>
          </p:txBody>
        </p:sp>
      </p:gr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1349" y="2509736"/>
            <a:ext cx="7907493" cy="3096173"/>
          </a:xfrm>
          <a:prstGeom prst="rect">
            <a:avLst/>
          </a:prstGeom>
        </p:spPr>
      </p:pic>
      <p:pic>
        <p:nvPicPr>
          <p:cNvPr id="16" name="Picture 15">
            <a:extLst>
              <a:ext uri="{FF2B5EF4-FFF2-40B4-BE49-F238E27FC236}">
                <a16:creationId xmlns:a16="http://schemas.microsoft.com/office/drawing/2014/main" id="{71226CFA-DCDD-43D2-98F9-8FE3D2111D2A}"/>
              </a:ext>
            </a:extLst>
          </p:cNvPr>
          <p:cNvPicPr>
            <a:picLocks noChangeAspect="1"/>
          </p:cNvPicPr>
          <p:nvPr/>
        </p:nvPicPr>
        <p:blipFill>
          <a:blip r:embed="rId3"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Tree>
    <p:extLst>
      <p:ext uri="{BB962C8B-B14F-4D97-AF65-F5344CB8AC3E}">
        <p14:creationId xmlns:p14="http://schemas.microsoft.com/office/powerpoint/2010/main" val="27231225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4994B2-5832-403F-AC03-30B35F77AC4C}"/>
              </a:ext>
            </a:extLst>
          </p:cNvPr>
          <p:cNvSpPr txBox="1"/>
          <p:nvPr/>
        </p:nvSpPr>
        <p:spPr>
          <a:xfrm>
            <a:off x="107045" y="1547995"/>
            <a:ext cx="1002197"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IT18006544</a:t>
            </a:r>
            <a:endParaRPr lang="en-US" sz="1400" b="1">
              <a:solidFill>
                <a:schemeClr val="bg1"/>
              </a:solidFill>
            </a:endParaRPr>
          </a:p>
        </p:txBody>
      </p:sp>
      <p:sp>
        <p:nvSpPr>
          <p:cNvPr id="5" name="TextBox 4">
            <a:extLst>
              <a:ext uri="{FF2B5EF4-FFF2-40B4-BE49-F238E27FC236}">
                <a16:creationId xmlns:a16="http://schemas.microsoft.com/office/drawing/2014/main" id="{087D5711-B7D8-4BF1-8A06-FA7688B0C199}"/>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a:solidFill>
                  <a:schemeClr val="bg1"/>
                </a:solidFill>
                <a:latin typeface="Arial" pitchFamily="34" charset="0"/>
                <a:cs typeface="Arial" pitchFamily="34" charset="0"/>
              </a:rPr>
              <a:t>Perera H.D.D.S</a:t>
            </a:r>
            <a:endParaRPr lang="en-US" sz="1100">
              <a:solidFill>
                <a:schemeClr val="bg1"/>
              </a:solidFill>
            </a:endParaRPr>
          </a:p>
        </p:txBody>
      </p:sp>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FB7663B-6CFD-4CDF-9E3D-521DA0A6A81C}"/>
              </a:ext>
            </a:extLst>
          </p:cNvPr>
          <p:cNvSpPr txBox="1"/>
          <p:nvPr/>
        </p:nvSpPr>
        <p:spPr>
          <a:xfrm>
            <a:off x="177575" y="5961926"/>
            <a:ext cx="861133"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a:solidFill>
                  <a:schemeClr val="bg1"/>
                </a:solidFill>
                <a:latin typeface="Speak Pro" panose="020B0504020101020102" pitchFamily="34" charset="0"/>
              </a:rPr>
              <a:t>23</a:t>
            </a:r>
          </a:p>
        </p:txBody>
      </p:sp>
      <p:grpSp>
        <p:nvGrpSpPr>
          <p:cNvPr id="13" name="Group 12">
            <a:extLst>
              <a:ext uri="{FF2B5EF4-FFF2-40B4-BE49-F238E27FC236}">
                <a16:creationId xmlns:a16="http://schemas.microsoft.com/office/drawing/2014/main" id="{F144F9A0-950A-4744-BC62-43DDCA9DBACF}"/>
              </a:ext>
            </a:extLst>
          </p:cNvPr>
          <p:cNvGrpSpPr/>
          <p:nvPr/>
        </p:nvGrpSpPr>
        <p:grpSpPr>
          <a:xfrm>
            <a:off x="1811349" y="334692"/>
            <a:ext cx="8676995" cy="609828"/>
            <a:chOff x="277091" y="249153"/>
            <a:chExt cx="8676995" cy="609828"/>
          </a:xfrm>
        </p:grpSpPr>
        <p:sp>
          <p:nvSpPr>
            <p:cNvPr id="14" name="Rectangle 13">
              <a:extLst>
                <a:ext uri="{FF2B5EF4-FFF2-40B4-BE49-F238E27FC236}">
                  <a16:creationId xmlns:a16="http://schemas.microsoft.com/office/drawing/2014/main" id="{08A05BD7-9BD8-42C5-9D09-B9B7A6C1EE47}"/>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5" name="TextBox 14">
              <a:extLst>
                <a:ext uri="{FF2B5EF4-FFF2-40B4-BE49-F238E27FC236}">
                  <a16:creationId xmlns:a16="http://schemas.microsoft.com/office/drawing/2014/main" id="{D6FE4250-4DF3-40A8-8003-CBF7B39AE13B}"/>
                </a:ext>
              </a:extLst>
            </p:cNvPr>
            <p:cNvSpPr txBox="1"/>
            <p:nvPr/>
          </p:nvSpPr>
          <p:spPr>
            <a:xfrm>
              <a:off x="480291" y="249153"/>
              <a:ext cx="8473795" cy="58477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solidFill>
                    <a:srgbClr val="002060"/>
                  </a:solidFill>
                  <a:latin typeface="Arial"/>
                  <a:cs typeface="Arial"/>
                </a:rPr>
                <a:t>Progress up to Progress Presentation – 02</a:t>
              </a:r>
              <a:endParaRPr lang="en-US" sz="2000" b="1">
                <a:solidFill>
                  <a:srgbClr val="002060"/>
                </a:solidFill>
                <a:latin typeface="Arial" pitchFamily="34" charset="0"/>
                <a:cs typeface="Arial" pitchFamily="34" charset="0"/>
              </a:endParaRPr>
            </a:p>
          </p:txBody>
        </p:sp>
      </p:grpSp>
      <p:grpSp>
        <p:nvGrpSpPr>
          <p:cNvPr id="21" name="Group 20">
            <a:extLst>
              <a:ext uri="{FF2B5EF4-FFF2-40B4-BE49-F238E27FC236}">
                <a16:creationId xmlns:a16="http://schemas.microsoft.com/office/drawing/2014/main" id="{5E142023-2BDF-4E35-BE83-3D14AE38843C}"/>
              </a:ext>
            </a:extLst>
          </p:cNvPr>
          <p:cNvGrpSpPr/>
          <p:nvPr/>
        </p:nvGrpSpPr>
        <p:grpSpPr>
          <a:xfrm>
            <a:off x="1835232" y="1775770"/>
            <a:ext cx="3117539" cy="400110"/>
            <a:chOff x="2261086" y="2247063"/>
            <a:chExt cx="3117539" cy="400110"/>
          </a:xfrm>
        </p:grpSpPr>
        <p:sp>
          <p:nvSpPr>
            <p:cNvPr id="22" name="Rectangle 21">
              <a:extLst>
                <a:ext uri="{FF2B5EF4-FFF2-40B4-BE49-F238E27FC236}">
                  <a16:creationId xmlns:a16="http://schemas.microsoft.com/office/drawing/2014/main" id="{57DA20A4-4BCC-4073-9420-1B15AF484C89}"/>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latin typeface="+mj-lt"/>
              </a:endParaRPr>
            </a:p>
          </p:txBody>
        </p:sp>
        <p:sp>
          <p:nvSpPr>
            <p:cNvPr id="23" name="TextBox 22">
              <a:extLst>
                <a:ext uri="{FF2B5EF4-FFF2-40B4-BE49-F238E27FC236}">
                  <a16:creationId xmlns:a16="http://schemas.microsoft.com/office/drawing/2014/main" id="{EB1969F6-42E3-47B5-B14B-7B8B2A8991BA}"/>
                </a:ext>
              </a:extLst>
            </p:cNvPr>
            <p:cNvSpPr txBox="1"/>
            <p:nvPr/>
          </p:nvSpPr>
          <p:spPr>
            <a:xfrm>
              <a:off x="2413518" y="2247063"/>
              <a:ext cx="2965107"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latin typeface="+mj-lt"/>
                  <a:cs typeface="Arial" pitchFamily="34" charset="0"/>
                </a:rPr>
                <a:t>Endurance Testing – </a:t>
              </a:r>
              <a:r>
                <a:rPr lang="en-US" sz="2000">
                  <a:solidFill>
                    <a:srgbClr val="00B050"/>
                  </a:solidFill>
                  <a:latin typeface="+mj-lt"/>
                  <a:cs typeface="Arial" pitchFamily="34" charset="0"/>
                </a:rPr>
                <a:t>Tested</a:t>
              </a:r>
              <a:endParaRPr lang="en-US" sz="2000">
                <a:latin typeface="+mj-lt"/>
                <a:cs typeface="Arial" pitchFamily="34" charset="0"/>
              </a:endParaRPr>
            </a:p>
          </p:txBody>
        </p:sp>
      </p:gr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1382" y="2376095"/>
            <a:ext cx="8086910" cy="3664782"/>
          </a:xfrm>
          <a:prstGeom prst="rect">
            <a:avLst/>
          </a:prstGeom>
        </p:spPr>
      </p:pic>
      <p:pic>
        <p:nvPicPr>
          <p:cNvPr id="16" name="Picture 15">
            <a:extLst>
              <a:ext uri="{FF2B5EF4-FFF2-40B4-BE49-F238E27FC236}">
                <a16:creationId xmlns:a16="http://schemas.microsoft.com/office/drawing/2014/main" id="{06C47B79-DCE5-4E57-A9D9-84C91D5A014A}"/>
              </a:ext>
            </a:extLst>
          </p:cNvPr>
          <p:cNvPicPr>
            <a:picLocks noChangeAspect="1"/>
          </p:cNvPicPr>
          <p:nvPr/>
        </p:nvPicPr>
        <p:blipFill>
          <a:blip r:embed="rId3"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Tree>
    <p:extLst>
      <p:ext uri="{BB962C8B-B14F-4D97-AF65-F5344CB8AC3E}">
        <p14:creationId xmlns:p14="http://schemas.microsoft.com/office/powerpoint/2010/main" val="19076225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4994B2-5832-403F-AC03-30B35F77AC4C}"/>
              </a:ext>
            </a:extLst>
          </p:cNvPr>
          <p:cNvSpPr txBox="1"/>
          <p:nvPr/>
        </p:nvSpPr>
        <p:spPr>
          <a:xfrm>
            <a:off x="107045" y="1547995"/>
            <a:ext cx="1002197"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IT18006544</a:t>
            </a:r>
            <a:endParaRPr lang="en-US" sz="1400" b="1">
              <a:solidFill>
                <a:schemeClr val="bg1"/>
              </a:solidFill>
            </a:endParaRPr>
          </a:p>
        </p:txBody>
      </p:sp>
      <p:sp>
        <p:nvSpPr>
          <p:cNvPr id="5" name="TextBox 4">
            <a:extLst>
              <a:ext uri="{FF2B5EF4-FFF2-40B4-BE49-F238E27FC236}">
                <a16:creationId xmlns:a16="http://schemas.microsoft.com/office/drawing/2014/main" id="{087D5711-B7D8-4BF1-8A06-FA7688B0C199}"/>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a:solidFill>
                  <a:schemeClr val="bg1"/>
                </a:solidFill>
                <a:latin typeface="Arial" pitchFamily="34" charset="0"/>
                <a:cs typeface="Arial" pitchFamily="34" charset="0"/>
              </a:rPr>
              <a:t>Perera H.D.D.S</a:t>
            </a:r>
            <a:endParaRPr lang="en-US" sz="1100">
              <a:solidFill>
                <a:schemeClr val="bg1"/>
              </a:solidFill>
            </a:endParaRPr>
          </a:p>
        </p:txBody>
      </p:sp>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FB7663B-6CFD-4CDF-9E3D-521DA0A6A81C}"/>
              </a:ext>
            </a:extLst>
          </p:cNvPr>
          <p:cNvSpPr txBox="1"/>
          <p:nvPr/>
        </p:nvSpPr>
        <p:spPr>
          <a:xfrm>
            <a:off x="177575" y="5961926"/>
            <a:ext cx="861133"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a:solidFill>
                  <a:schemeClr val="bg1"/>
                </a:solidFill>
                <a:latin typeface="Speak Pro" panose="020B0504020101020102" pitchFamily="34" charset="0"/>
              </a:rPr>
              <a:t>24</a:t>
            </a:r>
          </a:p>
        </p:txBody>
      </p:sp>
      <p:sp>
        <p:nvSpPr>
          <p:cNvPr id="17" name="TextBox 16">
            <a:extLst>
              <a:ext uri="{FF2B5EF4-FFF2-40B4-BE49-F238E27FC236}">
                <a16:creationId xmlns:a16="http://schemas.microsoft.com/office/drawing/2014/main" id="{D6FE4250-4DF3-40A8-8003-CBF7B39AE13B}"/>
              </a:ext>
            </a:extLst>
          </p:cNvPr>
          <p:cNvSpPr txBox="1"/>
          <p:nvPr/>
        </p:nvSpPr>
        <p:spPr>
          <a:xfrm>
            <a:off x="2739604" y="2865524"/>
            <a:ext cx="7318796"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00" b="1">
                <a:solidFill>
                  <a:srgbClr val="002060"/>
                </a:solidFill>
                <a:latin typeface="Arial" pitchFamily="34" charset="0"/>
                <a:cs typeface="Arial" pitchFamily="34" charset="0"/>
              </a:rPr>
              <a:t>Demonstrations</a:t>
            </a:r>
            <a:endParaRPr lang="en-US" sz="3200" b="1">
              <a:solidFill>
                <a:srgbClr val="002060"/>
              </a:solidFill>
              <a:latin typeface="Arial" pitchFamily="34" charset="0"/>
              <a:cs typeface="Arial" pitchFamily="34" charset="0"/>
            </a:endParaRPr>
          </a:p>
        </p:txBody>
      </p:sp>
      <p:pic>
        <p:nvPicPr>
          <p:cNvPr id="8" name="Picture 7">
            <a:extLst>
              <a:ext uri="{FF2B5EF4-FFF2-40B4-BE49-F238E27FC236}">
                <a16:creationId xmlns:a16="http://schemas.microsoft.com/office/drawing/2014/main" id="{5DF5AFC8-C30A-4C95-B379-09F5E06116C0}"/>
              </a:ext>
            </a:extLst>
          </p:cNvPr>
          <p:cNvPicPr>
            <a:picLocks noChangeAspect="1"/>
          </p:cNvPicPr>
          <p:nvPr/>
        </p:nvPicPr>
        <p:blipFill>
          <a:blip r:embed="rId2"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Tree>
    <p:extLst>
      <p:ext uri="{BB962C8B-B14F-4D97-AF65-F5344CB8AC3E}">
        <p14:creationId xmlns:p14="http://schemas.microsoft.com/office/powerpoint/2010/main" val="41841299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F4430D0-CD5C-4A51-A22E-A13BD8FEB3A1}"/>
              </a:ext>
            </a:extLst>
          </p:cNvPr>
          <p:cNvSpPr txBox="1"/>
          <p:nvPr/>
        </p:nvSpPr>
        <p:spPr>
          <a:xfrm>
            <a:off x="5689600" y="2255960"/>
            <a:ext cx="3801554" cy="92333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a:solidFill>
                  <a:srgbClr val="033454"/>
                </a:solidFill>
                <a:latin typeface="Arial" pitchFamily="34" charset="0"/>
                <a:cs typeface="Arial" pitchFamily="34" charset="0"/>
              </a:rPr>
              <a:t>IT18001112</a:t>
            </a:r>
          </a:p>
        </p:txBody>
      </p:sp>
      <p:sp>
        <p:nvSpPr>
          <p:cNvPr id="5" name="TextBox 4">
            <a:extLst>
              <a:ext uri="{FF2B5EF4-FFF2-40B4-BE49-F238E27FC236}">
                <a16:creationId xmlns:a16="http://schemas.microsoft.com/office/drawing/2014/main" id="{B47B7B0B-B476-4719-B146-42405B81E042}"/>
              </a:ext>
            </a:extLst>
          </p:cNvPr>
          <p:cNvSpPr txBox="1"/>
          <p:nvPr/>
        </p:nvSpPr>
        <p:spPr>
          <a:xfrm>
            <a:off x="5689600" y="3077444"/>
            <a:ext cx="4795800"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a:solidFill>
                  <a:srgbClr val="033454"/>
                </a:solidFill>
                <a:latin typeface="Arial" pitchFamily="34" charset="0"/>
                <a:cs typeface="Arial" pitchFamily="34" charset="0"/>
              </a:rPr>
              <a:t>Tharaka W.C.M.K.</a:t>
            </a:r>
          </a:p>
        </p:txBody>
      </p:sp>
      <p:sp>
        <p:nvSpPr>
          <p:cNvPr id="6" name="TextBox 5">
            <a:extLst>
              <a:ext uri="{FF2B5EF4-FFF2-40B4-BE49-F238E27FC236}">
                <a16:creationId xmlns:a16="http://schemas.microsoft.com/office/drawing/2014/main" id="{E78BE4ED-A752-4B45-8EBD-6A36935E5811}"/>
              </a:ext>
            </a:extLst>
          </p:cNvPr>
          <p:cNvSpPr txBox="1"/>
          <p:nvPr/>
        </p:nvSpPr>
        <p:spPr>
          <a:xfrm>
            <a:off x="5689600" y="3847156"/>
            <a:ext cx="5320145"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rgbClr val="033454"/>
                </a:solidFill>
                <a:latin typeface="Arial" pitchFamily="34" charset="0"/>
                <a:cs typeface="Arial" pitchFamily="34" charset="0"/>
              </a:rPr>
              <a:t>B.Sc. (Hons) Degree in Information Technology Specialization in Software Engineering</a:t>
            </a:r>
          </a:p>
        </p:txBody>
      </p:sp>
      <p:pic>
        <p:nvPicPr>
          <p:cNvPr id="7" name="Picture 6">
            <a:extLst>
              <a:ext uri="{FF2B5EF4-FFF2-40B4-BE49-F238E27FC236}">
                <a16:creationId xmlns:a16="http://schemas.microsoft.com/office/drawing/2014/main" id="{D203039C-C66C-424B-AE77-D78A77F1DCA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81911" y="2307479"/>
            <a:ext cx="1953242" cy="2243040"/>
          </a:xfrm>
          <a:prstGeom prst="rect">
            <a:avLst/>
          </a:prstGeom>
          <a:ln w="3175">
            <a:solidFill>
              <a:schemeClr val="tx1"/>
            </a:solidFill>
          </a:ln>
        </p:spPr>
      </p:pic>
    </p:spTree>
    <p:extLst>
      <p:ext uri="{BB962C8B-B14F-4D97-AF65-F5344CB8AC3E}">
        <p14:creationId xmlns:p14="http://schemas.microsoft.com/office/powerpoint/2010/main" val="21338969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F4430D0-CD5C-4A51-A22E-A13BD8FEB3A1}"/>
              </a:ext>
            </a:extLst>
          </p:cNvPr>
          <p:cNvSpPr txBox="1"/>
          <p:nvPr/>
        </p:nvSpPr>
        <p:spPr>
          <a:xfrm>
            <a:off x="5689600" y="2255960"/>
            <a:ext cx="3877985" cy="92333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a:solidFill>
                  <a:srgbClr val="033454"/>
                </a:solidFill>
                <a:latin typeface="Arial" pitchFamily="34" charset="0"/>
                <a:cs typeface="Arial" pitchFamily="34" charset="0"/>
              </a:rPr>
              <a:t>IT18006544</a:t>
            </a:r>
          </a:p>
        </p:txBody>
      </p:sp>
      <p:sp>
        <p:nvSpPr>
          <p:cNvPr id="5" name="TextBox 4">
            <a:extLst>
              <a:ext uri="{FF2B5EF4-FFF2-40B4-BE49-F238E27FC236}">
                <a16:creationId xmlns:a16="http://schemas.microsoft.com/office/drawing/2014/main" id="{B47B7B0B-B476-4719-B146-42405B81E042}"/>
              </a:ext>
            </a:extLst>
          </p:cNvPr>
          <p:cNvSpPr txBox="1"/>
          <p:nvPr/>
        </p:nvSpPr>
        <p:spPr>
          <a:xfrm>
            <a:off x="5689600" y="3077444"/>
            <a:ext cx="4262705"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err="1">
                <a:solidFill>
                  <a:srgbClr val="033454"/>
                </a:solidFill>
                <a:latin typeface="Arial" pitchFamily="34" charset="0"/>
                <a:cs typeface="Arial" pitchFamily="34" charset="0"/>
              </a:rPr>
              <a:t>Perera H.D.D.S.</a:t>
            </a:r>
          </a:p>
        </p:txBody>
      </p:sp>
      <p:sp>
        <p:nvSpPr>
          <p:cNvPr id="6" name="TextBox 5">
            <a:extLst>
              <a:ext uri="{FF2B5EF4-FFF2-40B4-BE49-F238E27FC236}">
                <a16:creationId xmlns:a16="http://schemas.microsoft.com/office/drawing/2014/main" id="{E78BE4ED-A752-4B45-8EBD-6A36935E5811}"/>
              </a:ext>
            </a:extLst>
          </p:cNvPr>
          <p:cNvSpPr txBox="1"/>
          <p:nvPr/>
        </p:nvSpPr>
        <p:spPr>
          <a:xfrm>
            <a:off x="5689600" y="3847156"/>
            <a:ext cx="5320145"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rgbClr val="033454"/>
                </a:solidFill>
                <a:latin typeface="Arial" pitchFamily="34" charset="0"/>
                <a:cs typeface="Arial" pitchFamily="34" charset="0"/>
              </a:rPr>
              <a:t>B.Sc. (Hons) Degree in Information Technology Specialization in Software Engineering</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7964" y="2207492"/>
            <a:ext cx="2235200" cy="244321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7964" y="2177793"/>
            <a:ext cx="2235200" cy="2472917"/>
          </a:xfrm>
          <a:prstGeom prst="rect">
            <a:avLst/>
          </a:prstGeom>
        </p:spPr>
      </p:pic>
    </p:spTree>
    <p:extLst>
      <p:ext uri="{BB962C8B-B14F-4D97-AF65-F5344CB8AC3E}">
        <p14:creationId xmlns:p14="http://schemas.microsoft.com/office/powerpoint/2010/main" val="31395721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4C6736FA-92CE-4BD9-B8F0-3AFB341695F9}"/>
              </a:ext>
            </a:extLst>
          </p:cNvPr>
          <p:cNvGrpSpPr/>
          <p:nvPr/>
        </p:nvGrpSpPr>
        <p:grpSpPr>
          <a:xfrm>
            <a:off x="1393462" y="3429000"/>
            <a:ext cx="10290900" cy="2308324"/>
            <a:chOff x="210416" y="281555"/>
            <a:chExt cx="10290900" cy="2308324"/>
          </a:xfrm>
        </p:grpSpPr>
        <p:sp>
          <p:nvSpPr>
            <p:cNvPr id="23" name="Rectangle 22">
              <a:extLst>
                <a:ext uri="{FF2B5EF4-FFF2-40B4-BE49-F238E27FC236}">
                  <a16:creationId xmlns:a16="http://schemas.microsoft.com/office/drawing/2014/main" id="{365C5724-336E-46D5-8A36-155E651C21BF}"/>
                </a:ext>
              </a:extLst>
            </p:cNvPr>
            <p:cNvSpPr/>
            <p:nvPr/>
          </p:nvSpPr>
          <p:spPr>
            <a:xfrm>
              <a:off x="210416" y="281555"/>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24" name="TextBox 23">
              <a:extLst>
                <a:ext uri="{FF2B5EF4-FFF2-40B4-BE49-F238E27FC236}">
                  <a16:creationId xmlns:a16="http://schemas.microsoft.com/office/drawing/2014/main" id="{EBCA11ED-0254-4219-A3E2-B354A875CAFC}"/>
                </a:ext>
              </a:extLst>
            </p:cNvPr>
            <p:cNvSpPr txBox="1"/>
            <p:nvPr/>
          </p:nvSpPr>
          <p:spPr>
            <a:xfrm>
              <a:off x="436419" y="281555"/>
              <a:ext cx="10064897" cy="230832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chemeClr val="bg1"/>
                  </a:solidFill>
                  <a:latin typeface="Arial" pitchFamily="34" charset="0"/>
                  <a:cs typeface="Arial" pitchFamily="34" charset="0"/>
                </a:rPr>
                <a:t>Reducing students' isolation during online lectures and enabling the collaborative learning using multiuser virtual learning environment</a:t>
              </a:r>
            </a:p>
          </p:txBody>
        </p:sp>
      </p:grpSp>
      <p:sp>
        <p:nvSpPr>
          <p:cNvPr id="9" name="TextBox 8">
            <a:extLst>
              <a:ext uri="{FF2B5EF4-FFF2-40B4-BE49-F238E27FC236}">
                <a16:creationId xmlns:a16="http://schemas.microsoft.com/office/drawing/2014/main" id="{D700745C-59E8-4F57-B046-BDBA31AB9646}"/>
              </a:ext>
            </a:extLst>
          </p:cNvPr>
          <p:cNvSpPr txBox="1"/>
          <p:nvPr/>
        </p:nvSpPr>
        <p:spPr>
          <a:xfrm>
            <a:off x="3164749" y="842810"/>
            <a:ext cx="5862502"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a:solidFill>
                  <a:srgbClr val="033454"/>
                </a:solidFill>
                <a:latin typeface="Arial" pitchFamily="34" charset="0"/>
                <a:cs typeface="Arial" pitchFamily="34" charset="0"/>
              </a:rPr>
              <a:t>SUB OBJECTIVE - 02</a:t>
            </a:r>
          </a:p>
        </p:txBody>
      </p:sp>
    </p:spTree>
    <p:extLst>
      <p:ext uri="{BB962C8B-B14F-4D97-AF65-F5344CB8AC3E}">
        <p14:creationId xmlns:p14="http://schemas.microsoft.com/office/powerpoint/2010/main" val="9365364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4994B2-5832-403F-AC03-30B35F77AC4C}"/>
              </a:ext>
            </a:extLst>
          </p:cNvPr>
          <p:cNvSpPr txBox="1"/>
          <p:nvPr/>
        </p:nvSpPr>
        <p:spPr>
          <a:xfrm>
            <a:off x="107045" y="1547995"/>
            <a:ext cx="985270"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IT18001112</a:t>
            </a:r>
            <a:endParaRPr lang="en-US" sz="1400" b="1">
              <a:solidFill>
                <a:schemeClr val="bg1"/>
              </a:solidFill>
            </a:endParaRPr>
          </a:p>
        </p:txBody>
      </p:sp>
      <p:sp>
        <p:nvSpPr>
          <p:cNvPr id="5" name="TextBox 4">
            <a:extLst>
              <a:ext uri="{FF2B5EF4-FFF2-40B4-BE49-F238E27FC236}">
                <a16:creationId xmlns:a16="http://schemas.microsoft.com/office/drawing/2014/main" id="{087D5711-B7D8-4BF1-8A06-FA7688B0C199}"/>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a:solidFill>
                  <a:schemeClr val="bg1"/>
                </a:solidFill>
                <a:latin typeface="Arial" pitchFamily="34" charset="0"/>
                <a:cs typeface="Arial" pitchFamily="34" charset="0"/>
              </a:rPr>
              <a:t>Tharaka</a:t>
            </a:r>
          </a:p>
          <a:p>
            <a:pPr algn="ctr"/>
            <a:r>
              <a:rPr lang="en-US" sz="1100">
                <a:solidFill>
                  <a:schemeClr val="bg1"/>
                </a:solidFill>
                <a:latin typeface="Arial" pitchFamily="34" charset="0"/>
                <a:cs typeface="Arial" pitchFamily="34" charset="0"/>
              </a:rPr>
              <a:t>W.C.M.K.</a:t>
            </a:r>
            <a:endParaRPr lang="en-US" sz="1100">
              <a:solidFill>
                <a:schemeClr val="bg1"/>
              </a:solidFill>
            </a:endParaRPr>
          </a:p>
        </p:txBody>
      </p:sp>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EEE0BE3E-72BB-4228-A4EC-FD8D7A91602F}"/>
              </a:ext>
            </a:extLst>
          </p:cNvPr>
          <p:cNvGrpSpPr/>
          <p:nvPr/>
        </p:nvGrpSpPr>
        <p:grpSpPr>
          <a:xfrm>
            <a:off x="1759909" y="1304472"/>
            <a:ext cx="6854634" cy="461665"/>
            <a:chOff x="1796105" y="1584815"/>
            <a:chExt cx="6854634" cy="461665"/>
          </a:xfrm>
        </p:grpSpPr>
        <p:grpSp>
          <p:nvGrpSpPr>
            <p:cNvPr id="25" name="Group 24">
              <a:extLst>
                <a:ext uri="{FF2B5EF4-FFF2-40B4-BE49-F238E27FC236}">
                  <a16:creationId xmlns:a16="http://schemas.microsoft.com/office/drawing/2014/main" id="{17DDCC67-835D-442B-A13A-7FB30C6EAABF}"/>
                </a:ext>
              </a:extLst>
            </p:cNvPr>
            <p:cNvGrpSpPr/>
            <p:nvPr/>
          </p:nvGrpSpPr>
          <p:grpSpPr>
            <a:xfrm>
              <a:off x="1796105" y="1718666"/>
              <a:ext cx="193963" cy="193963"/>
              <a:chOff x="1796105" y="1718666"/>
              <a:chExt cx="193963" cy="193963"/>
            </a:xfrm>
          </p:grpSpPr>
          <p:sp>
            <p:nvSpPr>
              <p:cNvPr id="27" name="Rectangle 26">
                <a:extLst>
                  <a:ext uri="{FF2B5EF4-FFF2-40B4-BE49-F238E27FC236}">
                    <a16:creationId xmlns:a16="http://schemas.microsoft.com/office/drawing/2014/main" id="{9FDA3222-BB12-401D-BA0A-5D5067AB58A3}"/>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28" name="Rectangle 27">
                <a:extLst>
                  <a:ext uri="{FF2B5EF4-FFF2-40B4-BE49-F238E27FC236}">
                    <a16:creationId xmlns:a16="http://schemas.microsoft.com/office/drawing/2014/main" id="{0E9D8426-4EDF-47A4-8303-453B8F4981AF}"/>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26" name="TextBox 25">
              <a:extLst>
                <a:ext uri="{FF2B5EF4-FFF2-40B4-BE49-F238E27FC236}">
                  <a16:creationId xmlns:a16="http://schemas.microsoft.com/office/drawing/2014/main" id="{E3D2328C-E59E-4695-99F6-E88C6AC36927}"/>
                </a:ext>
              </a:extLst>
            </p:cNvPr>
            <p:cNvSpPr txBox="1"/>
            <p:nvPr/>
          </p:nvSpPr>
          <p:spPr>
            <a:xfrm>
              <a:off x="2093495" y="1584815"/>
              <a:ext cx="655724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spcAft>
                  <a:spcPct val="0"/>
                </a:spcAft>
              </a:pPr>
              <a:r>
                <a:rPr lang="en-US" sz="2400">
                  <a:solidFill>
                    <a:srgbClr val="033454"/>
                  </a:solidFill>
                  <a:latin typeface="+mj-lt"/>
                  <a:cs typeface="Arial" pitchFamily="34" charset="0"/>
                </a:rPr>
                <a:t>Previous situation: Students were studying together</a:t>
              </a:r>
            </a:p>
          </p:txBody>
        </p:sp>
      </p:grpSp>
      <p:grpSp>
        <p:nvGrpSpPr>
          <p:cNvPr id="29" name="Group 28">
            <a:extLst>
              <a:ext uri="{FF2B5EF4-FFF2-40B4-BE49-F238E27FC236}">
                <a16:creationId xmlns:a16="http://schemas.microsoft.com/office/drawing/2014/main" id="{535864A4-E351-4089-87C3-E9B7C5AA4422}"/>
              </a:ext>
            </a:extLst>
          </p:cNvPr>
          <p:cNvGrpSpPr/>
          <p:nvPr/>
        </p:nvGrpSpPr>
        <p:grpSpPr>
          <a:xfrm>
            <a:off x="1800323" y="334692"/>
            <a:ext cx="2776340" cy="609828"/>
            <a:chOff x="277091" y="249153"/>
            <a:chExt cx="2776340" cy="609828"/>
          </a:xfrm>
        </p:grpSpPr>
        <p:sp>
          <p:nvSpPr>
            <p:cNvPr id="30" name="Rectangle 29">
              <a:extLst>
                <a:ext uri="{FF2B5EF4-FFF2-40B4-BE49-F238E27FC236}">
                  <a16:creationId xmlns:a16="http://schemas.microsoft.com/office/drawing/2014/main" id="{8ED125A7-716D-4E26-A7D0-4CE92F81F99A}"/>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31" name="TextBox 30">
              <a:extLst>
                <a:ext uri="{FF2B5EF4-FFF2-40B4-BE49-F238E27FC236}">
                  <a16:creationId xmlns:a16="http://schemas.microsoft.com/office/drawing/2014/main" id="{F5D6C6E1-F786-4F49-96CC-314D308CACE7}"/>
                </a:ext>
              </a:extLst>
            </p:cNvPr>
            <p:cNvSpPr txBox="1"/>
            <p:nvPr/>
          </p:nvSpPr>
          <p:spPr>
            <a:xfrm>
              <a:off x="480291" y="249153"/>
              <a:ext cx="2573140"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solidFill>
                    <a:srgbClr val="002060"/>
                  </a:solidFill>
                  <a:latin typeface="Arial" pitchFamily="34" charset="0"/>
                  <a:cs typeface="Arial" pitchFamily="34" charset="0"/>
                </a:rPr>
                <a:t>Introduction</a:t>
              </a:r>
            </a:p>
          </p:txBody>
        </p:sp>
      </p:grpSp>
      <p:grpSp>
        <p:nvGrpSpPr>
          <p:cNvPr id="33" name="Group 32">
            <a:extLst>
              <a:ext uri="{FF2B5EF4-FFF2-40B4-BE49-F238E27FC236}">
                <a16:creationId xmlns:a16="http://schemas.microsoft.com/office/drawing/2014/main" id="{78B41C74-C136-4A51-8D63-D5802000EDD5}"/>
              </a:ext>
            </a:extLst>
          </p:cNvPr>
          <p:cNvGrpSpPr/>
          <p:nvPr/>
        </p:nvGrpSpPr>
        <p:grpSpPr>
          <a:xfrm>
            <a:off x="2294284" y="3292025"/>
            <a:ext cx="3121130" cy="400110"/>
            <a:chOff x="2261086" y="2247063"/>
            <a:chExt cx="3121130" cy="400110"/>
          </a:xfrm>
        </p:grpSpPr>
        <p:sp>
          <p:nvSpPr>
            <p:cNvPr id="34" name="Rectangle 33">
              <a:extLst>
                <a:ext uri="{FF2B5EF4-FFF2-40B4-BE49-F238E27FC236}">
                  <a16:creationId xmlns:a16="http://schemas.microsoft.com/office/drawing/2014/main" id="{C986971A-6D47-4E83-A4FA-AD6F8E302B0E}"/>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35" name="TextBox 34">
              <a:extLst>
                <a:ext uri="{FF2B5EF4-FFF2-40B4-BE49-F238E27FC236}">
                  <a16:creationId xmlns:a16="http://schemas.microsoft.com/office/drawing/2014/main" id="{3D4BE2CF-A0D6-478E-B9F2-669116544E6B}"/>
                </a:ext>
              </a:extLst>
            </p:cNvPr>
            <p:cNvSpPr txBox="1"/>
            <p:nvPr/>
          </p:nvSpPr>
          <p:spPr>
            <a:xfrm>
              <a:off x="2413518" y="2247063"/>
              <a:ext cx="2968698"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a:solidFill>
                    <a:srgbClr val="033454"/>
                  </a:solidFill>
                  <a:effectLst/>
                  <a:latin typeface="+mj-lt"/>
                  <a:cs typeface="Arial" pitchFamily="34" charset="0"/>
                </a:rPr>
                <a:t>Participation Metaphor [2] </a:t>
              </a:r>
            </a:p>
          </p:txBody>
        </p:sp>
      </p:grpSp>
      <p:grpSp>
        <p:nvGrpSpPr>
          <p:cNvPr id="36" name="Group 35">
            <a:extLst>
              <a:ext uri="{FF2B5EF4-FFF2-40B4-BE49-F238E27FC236}">
                <a16:creationId xmlns:a16="http://schemas.microsoft.com/office/drawing/2014/main" id="{C13FE1F9-CB3A-40AF-9E40-2A6300BAF4A6}"/>
              </a:ext>
            </a:extLst>
          </p:cNvPr>
          <p:cNvGrpSpPr/>
          <p:nvPr/>
        </p:nvGrpSpPr>
        <p:grpSpPr>
          <a:xfrm>
            <a:off x="1759909" y="1857013"/>
            <a:ext cx="6565196" cy="461665"/>
            <a:chOff x="1796105" y="1584815"/>
            <a:chExt cx="6565196" cy="461665"/>
          </a:xfrm>
        </p:grpSpPr>
        <p:grpSp>
          <p:nvGrpSpPr>
            <p:cNvPr id="37" name="Group 36">
              <a:extLst>
                <a:ext uri="{FF2B5EF4-FFF2-40B4-BE49-F238E27FC236}">
                  <a16:creationId xmlns:a16="http://schemas.microsoft.com/office/drawing/2014/main" id="{4C69FC42-DC0F-4D3E-A32E-D2BE499E6354}"/>
                </a:ext>
              </a:extLst>
            </p:cNvPr>
            <p:cNvGrpSpPr/>
            <p:nvPr/>
          </p:nvGrpSpPr>
          <p:grpSpPr>
            <a:xfrm>
              <a:off x="1796105" y="1718666"/>
              <a:ext cx="193963" cy="193963"/>
              <a:chOff x="1796105" y="1718666"/>
              <a:chExt cx="193963" cy="193963"/>
            </a:xfrm>
          </p:grpSpPr>
          <p:sp>
            <p:nvSpPr>
              <p:cNvPr id="39" name="Rectangle 38">
                <a:extLst>
                  <a:ext uri="{FF2B5EF4-FFF2-40B4-BE49-F238E27FC236}">
                    <a16:creationId xmlns:a16="http://schemas.microsoft.com/office/drawing/2014/main" id="{DC15677F-9F60-4F34-B46C-D1E74010153D}"/>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40" name="Rectangle 39">
                <a:extLst>
                  <a:ext uri="{FF2B5EF4-FFF2-40B4-BE49-F238E27FC236}">
                    <a16:creationId xmlns:a16="http://schemas.microsoft.com/office/drawing/2014/main" id="{3BC3F461-B832-4C85-8256-E7ABCB1FC6E7}"/>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38" name="TextBox 37">
              <a:extLst>
                <a:ext uri="{FF2B5EF4-FFF2-40B4-BE49-F238E27FC236}">
                  <a16:creationId xmlns:a16="http://schemas.microsoft.com/office/drawing/2014/main" id="{A383FDD3-D905-4D4F-93CA-15410609A145}"/>
                </a:ext>
              </a:extLst>
            </p:cNvPr>
            <p:cNvSpPr txBox="1"/>
            <p:nvPr/>
          </p:nvSpPr>
          <p:spPr>
            <a:xfrm>
              <a:off x="2093495" y="1584815"/>
              <a:ext cx="6267806"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rgbClr val="033454"/>
                  </a:solidFill>
                  <a:latin typeface="+mj-lt"/>
                  <a:cs typeface="Arial" pitchFamily="34" charset="0"/>
                </a:rPr>
                <a:t>Present situation: Students are studying remotely</a:t>
              </a:r>
            </a:p>
          </p:txBody>
        </p:sp>
      </p:grpSp>
      <p:grpSp>
        <p:nvGrpSpPr>
          <p:cNvPr id="41" name="Group 40">
            <a:extLst>
              <a:ext uri="{FF2B5EF4-FFF2-40B4-BE49-F238E27FC236}">
                <a16:creationId xmlns:a16="http://schemas.microsoft.com/office/drawing/2014/main" id="{E1C2887E-C6C6-4DBB-BA17-30FBD63E59DA}"/>
              </a:ext>
            </a:extLst>
          </p:cNvPr>
          <p:cNvGrpSpPr/>
          <p:nvPr/>
        </p:nvGrpSpPr>
        <p:grpSpPr>
          <a:xfrm>
            <a:off x="1759909" y="2409554"/>
            <a:ext cx="3171062" cy="461665"/>
            <a:chOff x="1796105" y="1584815"/>
            <a:chExt cx="3171062" cy="461665"/>
          </a:xfrm>
        </p:grpSpPr>
        <p:grpSp>
          <p:nvGrpSpPr>
            <p:cNvPr id="42" name="Group 41">
              <a:extLst>
                <a:ext uri="{FF2B5EF4-FFF2-40B4-BE49-F238E27FC236}">
                  <a16:creationId xmlns:a16="http://schemas.microsoft.com/office/drawing/2014/main" id="{9BF425B3-CBAA-4658-9DDF-E0566ECD4BFF}"/>
                </a:ext>
              </a:extLst>
            </p:cNvPr>
            <p:cNvGrpSpPr/>
            <p:nvPr/>
          </p:nvGrpSpPr>
          <p:grpSpPr>
            <a:xfrm>
              <a:off x="1796105" y="1718666"/>
              <a:ext cx="193963" cy="193963"/>
              <a:chOff x="1796105" y="1718666"/>
              <a:chExt cx="193963" cy="193963"/>
            </a:xfrm>
          </p:grpSpPr>
          <p:sp>
            <p:nvSpPr>
              <p:cNvPr id="44" name="Rectangle 43">
                <a:extLst>
                  <a:ext uri="{FF2B5EF4-FFF2-40B4-BE49-F238E27FC236}">
                    <a16:creationId xmlns:a16="http://schemas.microsoft.com/office/drawing/2014/main" id="{3D12BF71-7BFB-44BE-B28A-20F846A85A4E}"/>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45" name="Rectangle 44">
                <a:extLst>
                  <a:ext uri="{FF2B5EF4-FFF2-40B4-BE49-F238E27FC236}">
                    <a16:creationId xmlns:a16="http://schemas.microsoft.com/office/drawing/2014/main" id="{C4EB735F-D997-4DCC-BD86-88C214261B0D}"/>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43" name="TextBox 42">
              <a:extLst>
                <a:ext uri="{FF2B5EF4-FFF2-40B4-BE49-F238E27FC236}">
                  <a16:creationId xmlns:a16="http://schemas.microsoft.com/office/drawing/2014/main" id="{ACD2C210-0D72-4A91-A9BA-951091CC4909}"/>
                </a:ext>
              </a:extLst>
            </p:cNvPr>
            <p:cNvSpPr txBox="1"/>
            <p:nvPr/>
          </p:nvSpPr>
          <p:spPr>
            <a:xfrm>
              <a:off x="2093495" y="1584815"/>
              <a:ext cx="2873672"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0" i="0">
                  <a:solidFill>
                    <a:srgbClr val="033454"/>
                  </a:solidFill>
                  <a:effectLst/>
                  <a:latin typeface="+mj-lt"/>
                  <a:cs typeface="Arial" pitchFamily="34" charset="0"/>
                </a:rPr>
                <a:t>Collaborative learning</a:t>
              </a:r>
            </a:p>
          </p:txBody>
        </p:sp>
      </p:grpSp>
      <p:grpSp>
        <p:nvGrpSpPr>
          <p:cNvPr id="46" name="Group 45">
            <a:extLst>
              <a:ext uri="{FF2B5EF4-FFF2-40B4-BE49-F238E27FC236}">
                <a16:creationId xmlns:a16="http://schemas.microsoft.com/office/drawing/2014/main" id="{1A471A1F-8635-4B20-8D07-69575D5E544D}"/>
              </a:ext>
            </a:extLst>
          </p:cNvPr>
          <p:cNvGrpSpPr/>
          <p:nvPr/>
        </p:nvGrpSpPr>
        <p:grpSpPr>
          <a:xfrm>
            <a:off x="2294284" y="3706074"/>
            <a:ext cx="4139742" cy="400110"/>
            <a:chOff x="2261086" y="2247063"/>
            <a:chExt cx="4139742" cy="400110"/>
          </a:xfrm>
        </p:grpSpPr>
        <p:sp>
          <p:nvSpPr>
            <p:cNvPr id="47" name="Rectangle 46">
              <a:extLst>
                <a:ext uri="{FF2B5EF4-FFF2-40B4-BE49-F238E27FC236}">
                  <a16:creationId xmlns:a16="http://schemas.microsoft.com/office/drawing/2014/main" id="{3F4949D3-A123-43D7-B00C-6412F332320B}"/>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48" name="TextBox 47">
              <a:extLst>
                <a:ext uri="{FF2B5EF4-FFF2-40B4-BE49-F238E27FC236}">
                  <a16:creationId xmlns:a16="http://schemas.microsoft.com/office/drawing/2014/main" id="{81E5AE25-68AA-4B8F-832E-1A6A08C992FC}"/>
                </a:ext>
              </a:extLst>
            </p:cNvPr>
            <p:cNvSpPr txBox="1"/>
            <p:nvPr/>
          </p:nvSpPr>
          <p:spPr>
            <a:xfrm>
              <a:off x="2413518" y="2247063"/>
              <a:ext cx="3987310"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a:solidFill>
                    <a:srgbClr val="033454"/>
                  </a:solidFill>
                  <a:effectLst/>
                  <a:latin typeface="+mj-lt"/>
                  <a:cs typeface="Arial" pitchFamily="34" charset="0"/>
                </a:rPr>
                <a:t>Benefits of Collaborative learning [3] </a:t>
              </a:r>
            </a:p>
          </p:txBody>
        </p:sp>
      </p:grpSp>
      <p:grpSp>
        <p:nvGrpSpPr>
          <p:cNvPr id="54" name="Group 53">
            <a:extLst>
              <a:ext uri="{FF2B5EF4-FFF2-40B4-BE49-F238E27FC236}">
                <a16:creationId xmlns:a16="http://schemas.microsoft.com/office/drawing/2014/main" id="{1D7F1D8D-CE71-4C38-9D58-6F5C881C8F6F}"/>
              </a:ext>
            </a:extLst>
          </p:cNvPr>
          <p:cNvGrpSpPr/>
          <p:nvPr/>
        </p:nvGrpSpPr>
        <p:grpSpPr>
          <a:xfrm>
            <a:off x="2294284" y="2877975"/>
            <a:ext cx="4341912" cy="400110"/>
            <a:chOff x="2261086" y="2247063"/>
            <a:chExt cx="4341912" cy="400110"/>
          </a:xfrm>
        </p:grpSpPr>
        <p:sp>
          <p:nvSpPr>
            <p:cNvPr id="62" name="Rectangle 61">
              <a:extLst>
                <a:ext uri="{FF2B5EF4-FFF2-40B4-BE49-F238E27FC236}">
                  <a16:creationId xmlns:a16="http://schemas.microsoft.com/office/drawing/2014/main" id="{A13E8E58-1CD8-4067-956A-6E6C24E698B1}"/>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63" name="TextBox 62">
              <a:extLst>
                <a:ext uri="{FF2B5EF4-FFF2-40B4-BE49-F238E27FC236}">
                  <a16:creationId xmlns:a16="http://schemas.microsoft.com/office/drawing/2014/main" id="{A71E2401-B084-41BC-8410-F41734EB415C}"/>
                </a:ext>
              </a:extLst>
            </p:cNvPr>
            <p:cNvSpPr txBox="1"/>
            <p:nvPr/>
          </p:nvSpPr>
          <p:spPr>
            <a:xfrm>
              <a:off x="2413518" y="2247063"/>
              <a:ext cx="4189480"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000" b="0" i="0">
                  <a:solidFill>
                    <a:srgbClr val="033454"/>
                  </a:solidFill>
                  <a:effectLst/>
                  <a:latin typeface="+mj-lt"/>
                  <a:cs typeface="Arial" pitchFamily="34" charset="0"/>
                </a:rPr>
                <a:t>4 C’s of 21st Century Learning Skills</a:t>
              </a:r>
              <a:r>
                <a:rPr lang="en-US" sz="2000" b="0" i="0">
                  <a:solidFill>
                    <a:srgbClr val="033454"/>
                  </a:solidFill>
                  <a:effectLst/>
                  <a:latin typeface="+mj-lt"/>
                  <a:cs typeface="Arial" pitchFamily="34" charset="0"/>
                </a:rPr>
                <a:t> [1] </a:t>
              </a:r>
            </a:p>
          </p:txBody>
        </p:sp>
      </p:grpSp>
      <p:pic>
        <p:nvPicPr>
          <p:cNvPr id="3" name="Picture 2" descr="A picture containing statue&#10;&#10;Description automatically generated">
            <a:extLst>
              <a:ext uri="{FF2B5EF4-FFF2-40B4-BE49-F238E27FC236}">
                <a16:creationId xmlns:a16="http://schemas.microsoft.com/office/drawing/2014/main" id="{886D8452-3298-4C20-A9A6-A138847F6CF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180" b="91797" l="9961" r="89844">
                        <a14:foregroundMark x1="61523" y1="9180" x2="56641" y2="9570"/>
                        <a14:foregroundMark x1="32031" y1="88477" x2="52344" y2="89453"/>
                        <a14:foregroundMark x1="40039" y1="88086" x2="56836" y2="88086"/>
                        <a14:foregroundMark x1="56836" y1="88086" x2="36914" y2="89258"/>
                        <a14:foregroundMark x1="36914" y1="89258" x2="58008" y2="86914"/>
                        <a14:foregroundMark x1="58008" y1="86914" x2="39063" y2="89258"/>
                        <a14:foregroundMark x1="39063" y1="89258" x2="49023" y2="89063"/>
                        <a14:foregroundMark x1="31250" y1="88867" x2="51953" y2="90625"/>
                        <a14:foregroundMark x1="51953" y1="90625" x2="53906" y2="91797"/>
                        <a14:foregroundMark x1="34766" y1="90234" x2="56641" y2="84961"/>
                        <a14:foregroundMark x1="56641" y1="84961" x2="60938" y2="86914"/>
                        <a14:foregroundMark x1="31836" y1="44922" x2="41406" y2="38867"/>
                        <a14:foregroundMark x1="32031" y1="43359" x2="39453" y2="39063"/>
                      </a14:backgroundRemoval>
                    </a14:imgEffect>
                  </a14:imgLayer>
                </a14:imgProps>
              </a:ext>
              <a:ext uri="{28A0092B-C50C-407E-A947-70E740481C1C}">
                <a14:useLocalDpi xmlns:a14="http://schemas.microsoft.com/office/drawing/2010/main" val="0"/>
              </a:ext>
            </a:extLst>
          </a:blip>
          <a:stretch>
            <a:fillRect/>
          </a:stretch>
        </p:blipFill>
        <p:spPr>
          <a:xfrm>
            <a:off x="8442016" y="3278085"/>
            <a:ext cx="3115584" cy="3115584"/>
          </a:xfrm>
          <a:prstGeom prst="rect">
            <a:avLst/>
          </a:prstGeom>
        </p:spPr>
      </p:pic>
      <p:sp>
        <p:nvSpPr>
          <p:cNvPr id="65" name="TextBox 64">
            <a:extLst>
              <a:ext uri="{FF2B5EF4-FFF2-40B4-BE49-F238E27FC236}">
                <a16:creationId xmlns:a16="http://schemas.microsoft.com/office/drawing/2014/main" id="{04B1C9A3-DEAE-4794-8A27-A2547E9109C3}"/>
              </a:ext>
            </a:extLst>
          </p:cNvPr>
          <p:cNvSpPr txBox="1"/>
          <p:nvPr/>
        </p:nvSpPr>
        <p:spPr>
          <a:xfrm>
            <a:off x="177575" y="5961926"/>
            <a:ext cx="861133"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a:solidFill>
                  <a:schemeClr val="bg1"/>
                </a:solidFill>
                <a:latin typeface="Speak Pro" panose="020B0504020101020102" pitchFamily="34" charset="0"/>
              </a:rPr>
              <a:t>25</a:t>
            </a:r>
          </a:p>
        </p:txBody>
      </p:sp>
      <p:pic>
        <p:nvPicPr>
          <p:cNvPr id="49" name="Picture 48">
            <a:extLst>
              <a:ext uri="{FF2B5EF4-FFF2-40B4-BE49-F238E27FC236}">
                <a16:creationId xmlns:a16="http://schemas.microsoft.com/office/drawing/2014/main" id="{D1A2B553-FE88-4DBB-9D28-B835E22FCD8F}"/>
              </a:ext>
            </a:extLst>
          </p:cNvPr>
          <p:cNvPicPr>
            <a:picLocks noChangeAspect="1"/>
          </p:cNvPicPr>
          <p:nvPr/>
        </p:nvPicPr>
        <p:blipFill>
          <a:blip r:embed="rId4"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Tree>
    <p:extLst>
      <p:ext uri="{BB962C8B-B14F-4D97-AF65-F5344CB8AC3E}">
        <p14:creationId xmlns:p14="http://schemas.microsoft.com/office/powerpoint/2010/main" val="35269125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4994B2-5832-403F-AC03-30B35F77AC4C}"/>
              </a:ext>
            </a:extLst>
          </p:cNvPr>
          <p:cNvSpPr txBox="1"/>
          <p:nvPr/>
        </p:nvSpPr>
        <p:spPr>
          <a:xfrm>
            <a:off x="107045" y="1547995"/>
            <a:ext cx="985270"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IT18001112</a:t>
            </a:r>
            <a:endParaRPr lang="en-US" sz="1400" b="1">
              <a:solidFill>
                <a:schemeClr val="bg1"/>
              </a:solidFill>
            </a:endParaRPr>
          </a:p>
        </p:txBody>
      </p:sp>
      <p:sp>
        <p:nvSpPr>
          <p:cNvPr id="5" name="TextBox 4">
            <a:extLst>
              <a:ext uri="{FF2B5EF4-FFF2-40B4-BE49-F238E27FC236}">
                <a16:creationId xmlns:a16="http://schemas.microsoft.com/office/drawing/2014/main" id="{087D5711-B7D8-4BF1-8A06-FA7688B0C199}"/>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a:solidFill>
                  <a:schemeClr val="bg1"/>
                </a:solidFill>
                <a:latin typeface="Arial" pitchFamily="34" charset="0"/>
                <a:cs typeface="Arial" pitchFamily="34" charset="0"/>
              </a:rPr>
              <a:t>Tharaka</a:t>
            </a:r>
          </a:p>
          <a:p>
            <a:pPr algn="ctr"/>
            <a:r>
              <a:rPr lang="en-US" sz="1100">
                <a:solidFill>
                  <a:schemeClr val="bg1"/>
                </a:solidFill>
                <a:latin typeface="Arial" pitchFamily="34" charset="0"/>
                <a:cs typeface="Arial" pitchFamily="34" charset="0"/>
              </a:rPr>
              <a:t>W.C.M.K.</a:t>
            </a:r>
            <a:endParaRPr lang="en-US" sz="1100">
              <a:solidFill>
                <a:schemeClr val="bg1"/>
              </a:solidFill>
            </a:endParaRPr>
          </a:p>
        </p:txBody>
      </p:sp>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BED168E4-8294-4386-9A85-5C3713C98DDD}"/>
              </a:ext>
            </a:extLst>
          </p:cNvPr>
          <p:cNvGrpSpPr/>
          <p:nvPr/>
        </p:nvGrpSpPr>
        <p:grpSpPr>
          <a:xfrm>
            <a:off x="1755933" y="1447820"/>
            <a:ext cx="8428334" cy="830997"/>
            <a:chOff x="1796105" y="1584815"/>
            <a:chExt cx="8428334" cy="830997"/>
          </a:xfrm>
        </p:grpSpPr>
        <p:grpSp>
          <p:nvGrpSpPr>
            <p:cNvPr id="9" name="Group 8">
              <a:extLst>
                <a:ext uri="{FF2B5EF4-FFF2-40B4-BE49-F238E27FC236}">
                  <a16:creationId xmlns:a16="http://schemas.microsoft.com/office/drawing/2014/main" id="{7904B346-8849-45BC-9A85-C3F9E61FF2B7}"/>
                </a:ext>
              </a:extLst>
            </p:cNvPr>
            <p:cNvGrpSpPr/>
            <p:nvPr/>
          </p:nvGrpSpPr>
          <p:grpSpPr>
            <a:xfrm>
              <a:off x="1796105" y="1718666"/>
              <a:ext cx="193963" cy="193963"/>
              <a:chOff x="1796105" y="1718666"/>
              <a:chExt cx="193963" cy="193963"/>
            </a:xfrm>
          </p:grpSpPr>
          <p:sp>
            <p:nvSpPr>
              <p:cNvPr id="11" name="Rectangle 10">
                <a:extLst>
                  <a:ext uri="{FF2B5EF4-FFF2-40B4-BE49-F238E27FC236}">
                    <a16:creationId xmlns:a16="http://schemas.microsoft.com/office/drawing/2014/main" id="{B883196F-A942-4831-8DB9-6AE3C062E545}"/>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2" name="Rectangle 11">
                <a:extLst>
                  <a:ext uri="{FF2B5EF4-FFF2-40B4-BE49-F238E27FC236}">
                    <a16:creationId xmlns:a16="http://schemas.microsoft.com/office/drawing/2014/main" id="{9E6026E7-30C4-43EE-BDCD-13FBCFA92105}"/>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10" name="TextBox 9">
              <a:extLst>
                <a:ext uri="{FF2B5EF4-FFF2-40B4-BE49-F238E27FC236}">
                  <a16:creationId xmlns:a16="http://schemas.microsoft.com/office/drawing/2014/main" id="{65294A7E-F5F9-43C9-9E70-ABD4A30CC4D0}"/>
                </a:ext>
              </a:extLst>
            </p:cNvPr>
            <p:cNvSpPr txBox="1"/>
            <p:nvPr/>
          </p:nvSpPr>
          <p:spPr>
            <a:xfrm>
              <a:off x="2093495" y="1584815"/>
              <a:ext cx="8130944" cy="830997"/>
            </a:xfrm>
            <a:prstGeom prst="rect">
              <a:avLst/>
            </a:prstGeom>
            <a:noFill/>
            <a:ln w="19050">
              <a:no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400" b="0" i="0">
                  <a:solidFill>
                    <a:srgbClr val="033454"/>
                  </a:solidFill>
                  <a:effectLst/>
                  <a:latin typeface="+mj-lt"/>
                  <a:cs typeface="Arial" pitchFamily="34" charset="0"/>
                </a:rPr>
                <a:t>How to enable the Collaborative Learning in an efficient manner </a:t>
              </a:r>
            </a:p>
            <a:p>
              <a:r>
                <a:rPr lang="en-GB" sz="2400" b="0" i="0">
                  <a:solidFill>
                    <a:srgbClr val="033454"/>
                  </a:solidFill>
                  <a:effectLst/>
                  <a:latin typeface="+mj-lt"/>
                  <a:cs typeface="Arial" pitchFamily="34" charset="0"/>
                </a:rPr>
                <a:t>while students are not in same place?</a:t>
              </a:r>
            </a:p>
          </p:txBody>
        </p:sp>
      </p:grpSp>
      <p:grpSp>
        <p:nvGrpSpPr>
          <p:cNvPr id="13" name="Group 12">
            <a:extLst>
              <a:ext uri="{FF2B5EF4-FFF2-40B4-BE49-F238E27FC236}">
                <a16:creationId xmlns:a16="http://schemas.microsoft.com/office/drawing/2014/main" id="{F144F9A0-950A-4744-BC62-43DDCA9DBACF}"/>
              </a:ext>
            </a:extLst>
          </p:cNvPr>
          <p:cNvGrpSpPr/>
          <p:nvPr/>
        </p:nvGrpSpPr>
        <p:grpSpPr>
          <a:xfrm>
            <a:off x="1800323" y="334692"/>
            <a:ext cx="4121260" cy="609828"/>
            <a:chOff x="277091" y="249153"/>
            <a:chExt cx="4121260" cy="609828"/>
          </a:xfrm>
        </p:grpSpPr>
        <p:sp>
          <p:nvSpPr>
            <p:cNvPr id="14" name="Rectangle 13">
              <a:extLst>
                <a:ext uri="{FF2B5EF4-FFF2-40B4-BE49-F238E27FC236}">
                  <a16:creationId xmlns:a16="http://schemas.microsoft.com/office/drawing/2014/main" id="{08A05BD7-9BD8-42C5-9D09-B9B7A6C1EE47}"/>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5" name="TextBox 14">
              <a:extLst>
                <a:ext uri="{FF2B5EF4-FFF2-40B4-BE49-F238E27FC236}">
                  <a16:creationId xmlns:a16="http://schemas.microsoft.com/office/drawing/2014/main" id="{D6FE4250-4DF3-40A8-8003-CBF7B39AE13B}"/>
                </a:ext>
              </a:extLst>
            </p:cNvPr>
            <p:cNvSpPr txBox="1"/>
            <p:nvPr/>
          </p:nvSpPr>
          <p:spPr>
            <a:xfrm>
              <a:off x="480291" y="249153"/>
              <a:ext cx="3918060"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solidFill>
                    <a:srgbClr val="002060"/>
                  </a:solidFill>
                  <a:latin typeface="Arial" pitchFamily="34" charset="0"/>
                  <a:cs typeface="Arial" pitchFamily="34" charset="0"/>
                </a:rPr>
                <a:t>Research Question</a:t>
              </a:r>
            </a:p>
          </p:txBody>
        </p:sp>
      </p:grpSp>
      <p:grpSp>
        <p:nvGrpSpPr>
          <p:cNvPr id="19" name="Group 18">
            <a:extLst>
              <a:ext uri="{FF2B5EF4-FFF2-40B4-BE49-F238E27FC236}">
                <a16:creationId xmlns:a16="http://schemas.microsoft.com/office/drawing/2014/main" id="{A74BE2ED-2CE4-4C68-8220-F5E7785F89FC}"/>
              </a:ext>
            </a:extLst>
          </p:cNvPr>
          <p:cNvGrpSpPr/>
          <p:nvPr/>
        </p:nvGrpSpPr>
        <p:grpSpPr>
          <a:xfrm>
            <a:off x="1755933" y="2406838"/>
            <a:ext cx="7329251" cy="461665"/>
            <a:chOff x="1796105" y="1584815"/>
            <a:chExt cx="7329251" cy="461665"/>
          </a:xfrm>
        </p:grpSpPr>
        <p:grpSp>
          <p:nvGrpSpPr>
            <p:cNvPr id="20" name="Group 19">
              <a:extLst>
                <a:ext uri="{FF2B5EF4-FFF2-40B4-BE49-F238E27FC236}">
                  <a16:creationId xmlns:a16="http://schemas.microsoft.com/office/drawing/2014/main" id="{3336C624-1AE2-4A89-8BA7-AEE855B4163F}"/>
                </a:ext>
              </a:extLst>
            </p:cNvPr>
            <p:cNvGrpSpPr/>
            <p:nvPr/>
          </p:nvGrpSpPr>
          <p:grpSpPr>
            <a:xfrm>
              <a:off x="1796105" y="1718666"/>
              <a:ext cx="193963" cy="193963"/>
              <a:chOff x="1796105" y="1718666"/>
              <a:chExt cx="193963" cy="193963"/>
            </a:xfrm>
          </p:grpSpPr>
          <p:sp>
            <p:nvSpPr>
              <p:cNvPr id="22" name="Rectangle 21">
                <a:extLst>
                  <a:ext uri="{FF2B5EF4-FFF2-40B4-BE49-F238E27FC236}">
                    <a16:creationId xmlns:a16="http://schemas.microsoft.com/office/drawing/2014/main" id="{724FB3B0-FE63-4913-914F-1DB15A13F062}"/>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23" name="Rectangle 22">
                <a:extLst>
                  <a:ext uri="{FF2B5EF4-FFF2-40B4-BE49-F238E27FC236}">
                    <a16:creationId xmlns:a16="http://schemas.microsoft.com/office/drawing/2014/main" id="{AAC65567-CA0B-4DAE-807D-EEA867121531}"/>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21" name="TextBox 20">
              <a:extLst>
                <a:ext uri="{FF2B5EF4-FFF2-40B4-BE49-F238E27FC236}">
                  <a16:creationId xmlns:a16="http://schemas.microsoft.com/office/drawing/2014/main" id="{D54780B0-0389-4766-8F73-E291BC375257}"/>
                </a:ext>
              </a:extLst>
            </p:cNvPr>
            <p:cNvSpPr txBox="1"/>
            <p:nvPr/>
          </p:nvSpPr>
          <p:spPr>
            <a:xfrm>
              <a:off x="2093495" y="1584815"/>
              <a:ext cx="7031861"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rgbClr val="033454"/>
                  </a:solidFill>
                  <a:latin typeface="+mj-lt"/>
                  <a:cs typeface="Arial" pitchFamily="34" charset="0"/>
                </a:rPr>
                <a:t>How to reduce student isolation during online lectures?</a:t>
              </a:r>
            </a:p>
          </p:txBody>
        </p:sp>
      </p:grpSp>
      <p:pic>
        <p:nvPicPr>
          <p:cNvPr id="54" name="Picture 53" descr="A picture containing vector graphics&#10;&#10;Description automatically generated">
            <a:extLst>
              <a:ext uri="{FF2B5EF4-FFF2-40B4-BE49-F238E27FC236}">
                <a16:creationId xmlns:a16="http://schemas.microsoft.com/office/drawing/2014/main" id="{F6796DD4-445A-48AA-8373-0BFE8E5840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94429" y="2826650"/>
            <a:ext cx="3519996" cy="3519996"/>
          </a:xfrm>
          <a:prstGeom prst="rect">
            <a:avLst/>
          </a:prstGeom>
        </p:spPr>
      </p:pic>
      <p:sp>
        <p:nvSpPr>
          <p:cNvPr id="24" name="TextBox 23">
            <a:extLst>
              <a:ext uri="{FF2B5EF4-FFF2-40B4-BE49-F238E27FC236}">
                <a16:creationId xmlns:a16="http://schemas.microsoft.com/office/drawing/2014/main" id="{96206193-B07E-4968-802F-BEAD29A7D9BD}"/>
              </a:ext>
            </a:extLst>
          </p:cNvPr>
          <p:cNvSpPr txBox="1"/>
          <p:nvPr/>
        </p:nvSpPr>
        <p:spPr>
          <a:xfrm>
            <a:off x="177575" y="5961926"/>
            <a:ext cx="861133"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a:solidFill>
                  <a:schemeClr val="bg1"/>
                </a:solidFill>
                <a:latin typeface="Speak Pro" panose="020B0504020101020102" pitchFamily="34" charset="0"/>
              </a:rPr>
              <a:t>26</a:t>
            </a:r>
          </a:p>
        </p:txBody>
      </p:sp>
      <p:pic>
        <p:nvPicPr>
          <p:cNvPr id="25" name="Picture 24">
            <a:extLst>
              <a:ext uri="{FF2B5EF4-FFF2-40B4-BE49-F238E27FC236}">
                <a16:creationId xmlns:a16="http://schemas.microsoft.com/office/drawing/2014/main" id="{77B7BFBD-BCC8-456F-866E-BDE652ED7B75}"/>
              </a:ext>
            </a:extLst>
          </p:cNvPr>
          <p:cNvPicPr>
            <a:picLocks noChangeAspect="1"/>
          </p:cNvPicPr>
          <p:nvPr/>
        </p:nvPicPr>
        <p:blipFill>
          <a:blip r:embed="rId3"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Tree>
    <p:extLst>
      <p:ext uri="{BB962C8B-B14F-4D97-AF65-F5344CB8AC3E}">
        <p14:creationId xmlns:p14="http://schemas.microsoft.com/office/powerpoint/2010/main" val="42035617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4994B2-5832-403F-AC03-30B35F77AC4C}"/>
              </a:ext>
            </a:extLst>
          </p:cNvPr>
          <p:cNvSpPr txBox="1"/>
          <p:nvPr/>
        </p:nvSpPr>
        <p:spPr>
          <a:xfrm>
            <a:off x="107045" y="1547995"/>
            <a:ext cx="985270"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IT18001112</a:t>
            </a:r>
            <a:endParaRPr lang="en-US" sz="1400" b="1">
              <a:solidFill>
                <a:schemeClr val="bg1"/>
              </a:solidFill>
            </a:endParaRPr>
          </a:p>
        </p:txBody>
      </p:sp>
      <p:sp>
        <p:nvSpPr>
          <p:cNvPr id="5" name="TextBox 4">
            <a:extLst>
              <a:ext uri="{FF2B5EF4-FFF2-40B4-BE49-F238E27FC236}">
                <a16:creationId xmlns:a16="http://schemas.microsoft.com/office/drawing/2014/main" id="{087D5711-B7D8-4BF1-8A06-FA7688B0C199}"/>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a:solidFill>
                  <a:schemeClr val="bg1"/>
                </a:solidFill>
                <a:latin typeface="Arial" pitchFamily="34" charset="0"/>
                <a:cs typeface="Arial" pitchFamily="34" charset="0"/>
              </a:rPr>
              <a:t>Tharaka</a:t>
            </a:r>
          </a:p>
          <a:p>
            <a:pPr algn="ctr"/>
            <a:r>
              <a:rPr lang="en-US" sz="1100">
                <a:solidFill>
                  <a:schemeClr val="bg1"/>
                </a:solidFill>
                <a:latin typeface="Arial" pitchFamily="34" charset="0"/>
                <a:cs typeface="Arial" pitchFamily="34" charset="0"/>
              </a:rPr>
              <a:t>W.C.M.K.</a:t>
            </a:r>
            <a:endParaRPr lang="en-US" sz="1100">
              <a:solidFill>
                <a:schemeClr val="bg1"/>
              </a:solidFill>
            </a:endParaRPr>
          </a:p>
        </p:txBody>
      </p:sp>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BED168E4-8294-4386-9A85-5C3713C98DDD}"/>
              </a:ext>
            </a:extLst>
          </p:cNvPr>
          <p:cNvGrpSpPr/>
          <p:nvPr/>
        </p:nvGrpSpPr>
        <p:grpSpPr>
          <a:xfrm>
            <a:off x="1755933" y="1259282"/>
            <a:ext cx="5147757" cy="461665"/>
            <a:chOff x="1796105" y="1584815"/>
            <a:chExt cx="5147757" cy="461665"/>
          </a:xfrm>
        </p:grpSpPr>
        <p:grpSp>
          <p:nvGrpSpPr>
            <p:cNvPr id="9" name="Group 8">
              <a:extLst>
                <a:ext uri="{FF2B5EF4-FFF2-40B4-BE49-F238E27FC236}">
                  <a16:creationId xmlns:a16="http://schemas.microsoft.com/office/drawing/2014/main" id="{7904B346-8849-45BC-9A85-C3F9E61FF2B7}"/>
                </a:ext>
              </a:extLst>
            </p:cNvPr>
            <p:cNvGrpSpPr/>
            <p:nvPr/>
          </p:nvGrpSpPr>
          <p:grpSpPr>
            <a:xfrm>
              <a:off x="1796105" y="1718666"/>
              <a:ext cx="193963" cy="193963"/>
              <a:chOff x="1796105" y="1718666"/>
              <a:chExt cx="193963" cy="193963"/>
            </a:xfrm>
          </p:grpSpPr>
          <p:sp>
            <p:nvSpPr>
              <p:cNvPr id="11" name="Rectangle 10">
                <a:extLst>
                  <a:ext uri="{FF2B5EF4-FFF2-40B4-BE49-F238E27FC236}">
                    <a16:creationId xmlns:a16="http://schemas.microsoft.com/office/drawing/2014/main" id="{B883196F-A942-4831-8DB9-6AE3C062E545}"/>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2" name="Rectangle 11">
                <a:extLst>
                  <a:ext uri="{FF2B5EF4-FFF2-40B4-BE49-F238E27FC236}">
                    <a16:creationId xmlns:a16="http://schemas.microsoft.com/office/drawing/2014/main" id="{9E6026E7-30C4-43EE-BDCD-13FBCFA92105}"/>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10" name="TextBox 9">
              <a:extLst>
                <a:ext uri="{FF2B5EF4-FFF2-40B4-BE49-F238E27FC236}">
                  <a16:creationId xmlns:a16="http://schemas.microsoft.com/office/drawing/2014/main" id="{65294A7E-F5F9-43C9-9E70-ABD4A30CC4D0}"/>
                </a:ext>
              </a:extLst>
            </p:cNvPr>
            <p:cNvSpPr txBox="1"/>
            <p:nvPr/>
          </p:nvSpPr>
          <p:spPr>
            <a:xfrm>
              <a:off x="2093495" y="1584815"/>
              <a:ext cx="4850367"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0" i="0">
                  <a:solidFill>
                    <a:srgbClr val="033454"/>
                  </a:solidFill>
                  <a:effectLst/>
                  <a:latin typeface="+mj-lt"/>
                  <a:cs typeface="Arial" pitchFamily="34" charset="0"/>
                </a:rPr>
                <a:t>Enabling collaborative learning [1], [4]</a:t>
              </a:r>
            </a:p>
          </p:txBody>
        </p:sp>
      </p:grpSp>
      <p:grpSp>
        <p:nvGrpSpPr>
          <p:cNvPr id="13" name="Group 12">
            <a:extLst>
              <a:ext uri="{FF2B5EF4-FFF2-40B4-BE49-F238E27FC236}">
                <a16:creationId xmlns:a16="http://schemas.microsoft.com/office/drawing/2014/main" id="{F144F9A0-950A-4744-BC62-43DDCA9DBACF}"/>
              </a:ext>
            </a:extLst>
          </p:cNvPr>
          <p:cNvGrpSpPr/>
          <p:nvPr/>
        </p:nvGrpSpPr>
        <p:grpSpPr>
          <a:xfrm>
            <a:off x="1800323" y="334692"/>
            <a:ext cx="2458946" cy="609828"/>
            <a:chOff x="277091" y="249153"/>
            <a:chExt cx="2458946" cy="609828"/>
          </a:xfrm>
        </p:grpSpPr>
        <p:sp>
          <p:nvSpPr>
            <p:cNvPr id="14" name="Rectangle 13">
              <a:extLst>
                <a:ext uri="{FF2B5EF4-FFF2-40B4-BE49-F238E27FC236}">
                  <a16:creationId xmlns:a16="http://schemas.microsoft.com/office/drawing/2014/main" id="{08A05BD7-9BD8-42C5-9D09-B9B7A6C1EE47}"/>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5" name="TextBox 14">
              <a:extLst>
                <a:ext uri="{FF2B5EF4-FFF2-40B4-BE49-F238E27FC236}">
                  <a16:creationId xmlns:a16="http://schemas.microsoft.com/office/drawing/2014/main" id="{D6FE4250-4DF3-40A8-8003-CBF7B39AE13B}"/>
                </a:ext>
              </a:extLst>
            </p:cNvPr>
            <p:cNvSpPr txBox="1"/>
            <p:nvPr/>
          </p:nvSpPr>
          <p:spPr>
            <a:xfrm>
              <a:off x="480291" y="249153"/>
              <a:ext cx="2255746"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solidFill>
                    <a:srgbClr val="002060"/>
                  </a:solidFill>
                  <a:latin typeface="Arial" pitchFamily="34" charset="0"/>
                  <a:cs typeface="Arial" pitchFamily="34" charset="0"/>
                </a:rPr>
                <a:t>Objectives</a:t>
              </a:r>
            </a:p>
          </p:txBody>
        </p:sp>
      </p:grpSp>
      <p:grpSp>
        <p:nvGrpSpPr>
          <p:cNvPr id="16" name="Group 15">
            <a:extLst>
              <a:ext uri="{FF2B5EF4-FFF2-40B4-BE49-F238E27FC236}">
                <a16:creationId xmlns:a16="http://schemas.microsoft.com/office/drawing/2014/main" id="{86931CD0-BFEA-4CDB-9D7C-70ABC0E760E1}"/>
              </a:ext>
            </a:extLst>
          </p:cNvPr>
          <p:cNvGrpSpPr/>
          <p:nvPr/>
        </p:nvGrpSpPr>
        <p:grpSpPr>
          <a:xfrm>
            <a:off x="2249894" y="1752081"/>
            <a:ext cx="7606717" cy="400110"/>
            <a:chOff x="2261086" y="2247063"/>
            <a:chExt cx="7606717" cy="400110"/>
          </a:xfrm>
        </p:grpSpPr>
        <p:sp>
          <p:nvSpPr>
            <p:cNvPr id="17" name="Rectangle 16">
              <a:extLst>
                <a:ext uri="{FF2B5EF4-FFF2-40B4-BE49-F238E27FC236}">
                  <a16:creationId xmlns:a16="http://schemas.microsoft.com/office/drawing/2014/main" id="{D59CF6B8-2D14-4645-A1F6-B777BD09771C}"/>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8" name="TextBox 17">
              <a:extLst>
                <a:ext uri="{FF2B5EF4-FFF2-40B4-BE49-F238E27FC236}">
                  <a16:creationId xmlns:a16="http://schemas.microsoft.com/office/drawing/2014/main" id="{DB093337-75E7-4069-A262-CB46019961FE}"/>
                </a:ext>
              </a:extLst>
            </p:cNvPr>
            <p:cNvSpPr txBox="1"/>
            <p:nvPr/>
          </p:nvSpPr>
          <p:spPr>
            <a:xfrm>
              <a:off x="2413518" y="2247063"/>
              <a:ext cx="7454285"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000" b="0" i="0">
                  <a:solidFill>
                    <a:srgbClr val="033454"/>
                  </a:solidFill>
                  <a:effectLst/>
                  <a:latin typeface="+mj-lt"/>
                  <a:cs typeface="Arial" pitchFamily="34" charset="0"/>
                </a:rPr>
                <a:t>Build a Virtual Learning </a:t>
              </a:r>
              <a:r>
                <a:rPr lang="en-GB" sz="2000" i="0">
                  <a:solidFill>
                    <a:srgbClr val="033454"/>
                  </a:solidFill>
                  <a:effectLst/>
                  <a:latin typeface="+mj-lt"/>
                  <a:cs typeface="Arial" pitchFamily="34" charset="0"/>
                </a:rPr>
                <a:t>Environment to Increase the Immersiveness</a:t>
              </a:r>
              <a:r>
                <a:rPr lang="en-GB" sz="2000" b="1" i="0">
                  <a:solidFill>
                    <a:srgbClr val="033454"/>
                  </a:solidFill>
                  <a:effectLst/>
                  <a:latin typeface="+mj-lt"/>
                  <a:cs typeface="Arial" pitchFamily="34" charset="0"/>
                </a:rPr>
                <a:t> [5]</a:t>
              </a:r>
            </a:p>
          </p:txBody>
        </p:sp>
      </p:grpSp>
      <p:grpSp>
        <p:nvGrpSpPr>
          <p:cNvPr id="34" name="Group 33">
            <a:extLst>
              <a:ext uri="{FF2B5EF4-FFF2-40B4-BE49-F238E27FC236}">
                <a16:creationId xmlns:a16="http://schemas.microsoft.com/office/drawing/2014/main" id="{5E142023-2BDF-4E35-BE83-3D14AE38843C}"/>
              </a:ext>
            </a:extLst>
          </p:cNvPr>
          <p:cNvGrpSpPr/>
          <p:nvPr/>
        </p:nvGrpSpPr>
        <p:grpSpPr>
          <a:xfrm>
            <a:off x="2249894" y="2129845"/>
            <a:ext cx="4139742" cy="400110"/>
            <a:chOff x="2261086" y="2247063"/>
            <a:chExt cx="4139742" cy="400110"/>
          </a:xfrm>
        </p:grpSpPr>
        <p:sp>
          <p:nvSpPr>
            <p:cNvPr id="35" name="Rectangle 34">
              <a:extLst>
                <a:ext uri="{FF2B5EF4-FFF2-40B4-BE49-F238E27FC236}">
                  <a16:creationId xmlns:a16="http://schemas.microsoft.com/office/drawing/2014/main" id="{57DA20A4-4BCC-4073-9420-1B15AF484C89}"/>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36" name="TextBox 35">
              <a:extLst>
                <a:ext uri="{FF2B5EF4-FFF2-40B4-BE49-F238E27FC236}">
                  <a16:creationId xmlns:a16="http://schemas.microsoft.com/office/drawing/2014/main" id="{EB1969F6-42E3-47B5-B14B-7B8B2A8991BA}"/>
                </a:ext>
              </a:extLst>
            </p:cNvPr>
            <p:cNvSpPr txBox="1"/>
            <p:nvPr/>
          </p:nvSpPr>
          <p:spPr>
            <a:xfrm>
              <a:off x="2413518" y="2247063"/>
              <a:ext cx="3987310"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000" b="0" i="0">
                  <a:solidFill>
                    <a:srgbClr val="033454"/>
                  </a:solidFill>
                  <a:effectLst/>
                  <a:latin typeface="+mj-lt"/>
                  <a:cs typeface="Arial" pitchFamily="34" charset="0"/>
                </a:rPr>
                <a:t>Build character models for students</a:t>
              </a:r>
            </a:p>
          </p:txBody>
        </p:sp>
      </p:grpSp>
      <p:grpSp>
        <p:nvGrpSpPr>
          <p:cNvPr id="52" name="Group 51">
            <a:extLst>
              <a:ext uri="{FF2B5EF4-FFF2-40B4-BE49-F238E27FC236}">
                <a16:creationId xmlns:a16="http://schemas.microsoft.com/office/drawing/2014/main" id="{BA3EA4E0-9766-4DB7-8C13-209272E94299}"/>
              </a:ext>
            </a:extLst>
          </p:cNvPr>
          <p:cNvGrpSpPr/>
          <p:nvPr/>
        </p:nvGrpSpPr>
        <p:grpSpPr>
          <a:xfrm>
            <a:off x="2249894" y="2507610"/>
            <a:ext cx="7603446" cy="400110"/>
            <a:chOff x="2261086" y="2247063"/>
            <a:chExt cx="7603446" cy="400110"/>
          </a:xfrm>
        </p:grpSpPr>
        <p:sp>
          <p:nvSpPr>
            <p:cNvPr id="53" name="Rectangle 52">
              <a:extLst>
                <a:ext uri="{FF2B5EF4-FFF2-40B4-BE49-F238E27FC236}">
                  <a16:creationId xmlns:a16="http://schemas.microsoft.com/office/drawing/2014/main" id="{8810E0C8-1F59-46EB-A4AD-CB9DEF4CDB44}"/>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54" name="TextBox 53">
              <a:extLst>
                <a:ext uri="{FF2B5EF4-FFF2-40B4-BE49-F238E27FC236}">
                  <a16:creationId xmlns:a16="http://schemas.microsoft.com/office/drawing/2014/main" id="{F213CE2F-D365-40E2-80C6-04963CACB615}"/>
                </a:ext>
              </a:extLst>
            </p:cNvPr>
            <p:cNvSpPr txBox="1"/>
            <p:nvPr/>
          </p:nvSpPr>
          <p:spPr>
            <a:xfrm>
              <a:off x="2413518" y="2247063"/>
              <a:ext cx="7451014"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000" b="0" i="0">
                  <a:solidFill>
                    <a:srgbClr val="033454"/>
                  </a:solidFill>
                  <a:effectLst/>
                  <a:latin typeface="+mj-lt"/>
                  <a:cs typeface="Arial" pitchFamily="34" charset="0"/>
                </a:rPr>
                <a:t>Implement collaborative content editing (Brainstorming, Text Editing)</a:t>
              </a:r>
            </a:p>
          </p:txBody>
        </p:sp>
      </p:grpSp>
      <p:pic>
        <p:nvPicPr>
          <p:cNvPr id="3" name="Picture 2">
            <a:extLst>
              <a:ext uri="{FF2B5EF4-FFF2-40B4-BE49-F238E27FC236}">
                <a16:creationId xmlns:a16="http://schemas.microsoft.com/office/drawing/2014/main" id="{BD0B88AB-866F-40D7-97BC-BD30985C4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67232" y="3066616"/>
            <a:ext cx="2940501" cy="3154871"/>
          </a:xfrm>
          <a:prstGeom prst="rect">
            <a:avLst/>
          </a:prstGeom>
        </p:spPr>
      </p:pic>
      <p:grpSp>
        <p:nvGrpSpPr>
          <p:cNvPr id="39" name="Group 38">
            <a:extLst>
              <a:ext uri="{FF2B5EF4-FFF2-40B4-BE49-F238E27FC236}">
                <a16:creationId xmlns:a16="http://schemas.microsoft.com/office/drawing/2014/main" id="{11290D8B-72EC-4704-9BBD-E07163810794}"/>
              </a:ext>
            </a:extLst>
          </p:cNvPr>
          <p:cNvGrpSpPr/>
          <p:nvPr/>
        </p:nvGrpSpPr>
        <p:grpSpPr>
          <a:xfrm>
            <a:off x="2249894" y="3548771"/>
            <a:ext cx="4664436" cy="707886"/>
            <a:chOff x="2261086" y="2247063"/>
            <a:chExt cx="4664436" cy="707886"/>
          </a:xfrm>
        </p:grpSpPr>
        <p:sp>
          <p:nvSpPr>
            <p:cNvPr id="40" name="Rectangle 39">
              <a:extLst>
                <a:ext uri="{FF2B5EF4-FFF2-40B4-BE49-F238E27FC236}">
                  <a16:creationId xmlns:a16="http://schemas.microsoft.com/office/drawing/2014/main" id="{9C0C5D0C-24E9-4741-8532-A7B445D4D60F}"/>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41" name="TextBox 40">
              <a:extLst>
                <a:ext uri="{FF2B5EF4-FFF2-40B4-BE49-F238E27FC236}">
                  <a16:creationId xmlns:a16="http://schemas.microsoft.com/office/drawing/2014/main" id="{A11D440D-2E7A-42C9-8021-88043E6C59B4}"/>
                </a:ext>
              </a:extLst>
            </p:cNvPr>
            <p:cNvSpPr txBox="1"/>
            <p:nvPr/>
          </p:nvSpPr>
          <p:spPr>
            <a:xfrm>
              <a:off x="2413518" y="2247063"/>
              <a:ext cx="4512004" cy="70788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000" b="0" i="0">
                  <a:solidFill>
                    <a:srgbClr val="033454"/>
                  </a:solidFill>
                  <a:effectLst/>
                  <a:latin typeface="+mj-lt"/>
                  <a:cs typeface="Arial" pitchFamily="34" charset="0"/>
                </a:rPr>
                <a:t>Implement Voice communication channel </a:t>
              </a:r>
            </a:p>
            <a:p>
              <a:r>
                <a:rPr lang="en-GB" sz="2000" b="0" i="0">
                  <a:solidFill>
                    <a:srgbClr val="033454"/>
                  </a:solidFill>
                  <a:effectLst/>
                  <a:latin typeface="+mj-lt"/>
                  <a:cs typeface="Arial" pitchFamily="34" charset="0"/>
                </a:rPr>
                <a:t>between a few numbers of friends</a:t>
              </a:r>
            </a:p>
          </p:txBody>
        </p:sp>
      </p:grpSp>
      <p:grpSp>
        <p:nvGrpSpPr>
          <p:cNvPr id="42" name="Group 41">
            <a:extLst>
              <a:ext uri="{FF2B5EF4-FFF2-40B4-BE49-F238E27FC236}">
                <a16:creationId xmlns:a16="http://schemas.microsoft.com/office/drawing/2014/main" id="{1C70D07F-D7B6-442F-9C2A-A2304870CA2C}"/>
              </a:ext>
            </a:extLst>
          </p:cNvPr>
          <p:cNvGrpSpPr/>
          <p:nvPr/>
        </p:nvGrpSpPr>
        <p:grpSpPr>
          <a:xfrm>
            <a:off x="1779016" y="3112981"/>
            <a:ext cx="6570774" cy="461665"/>
            <a:chOff x="1796105" y="1584815"/>
            <a:chExt cx="6570774" cy="461665"/>
          </a:xfrm>
        </p:grpSpPr>
        <p:grpSp>
          <p:nvGrpSpPr>
            <p:cNvPr id="43" name="Group 42">
              <a:extLst>
                <a:ext uri="{FF2B5EF4-FFF2-40B4-BE49-F238E27FC236}">
                  <a16:creationId xmlns:a16="http://schemas.microsoft.com/office/drawing/2014/main" id="{879C0E1C-D519-4580-A095-673E3C0BD5A7}"/>
                </a:ext>
              </a:extLst>
            </p:cNvPr>
            <p:cNvGrpSpPr/>
            <p:nvPr/>
          </p:nvGrpSpPr>
          <p:grpSpPr>
            <a:xfrm>
              <a:off x="1796105" y="1718666"/>
              <a:ext cx="193963" cy="193963"/>
              <a:chOff x="1796105" y="1718666"/>
              <a:chExt cx="193963" cy="193963"/>
            </a:xfrm>
          </p:grpSpPr>
          <p:sp>
            <p:nvSpPr>
              <p:cNvPr id="56" name="Rectangle 55">
                <a:extLst>
                  <a:ext uri="{FF2B5EF4-FFF2-40B4-BE49-F238E27FC236}">
                    <a16:creationId xmlns:a16="http://schemas.microsoft.com/office/drawing/2014/main" id="{70338117-FBB8-4609-BA09-4B8EA903B371}"/>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57" name="Rectangle 56">
                <a:extLst>
                  <a:ext uri="{FF2B5EF4-FFF2-40B4-BE49-F238E27FC236}">
                    <a16:creationId xmlns:a16="http://schemas.microsoft.com/office/drawing/2014/main" id="{FA658537-32CC-482D-9E81-FBD69D69D09E}"/>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55" name="TextBox 54">
              <a:extLst>
                <a:ext uri="{FF2B5EF4-FFF2-40B4-BE49-F238E27FC236}">
                  <a16:creationId xmlns:a16="http://schemas.microsoft.com/office/drawing/2014/main" id="{B0BAF775-2DCA-438D-8EF3-71ED82EBEA54}"/>
                </a:ext>
              </a:extLst>
            </p:cNvPr>
            <p:cNvSpPr txBox="1"/>
            <p:nvPr/>
          </p:nvSpPr>
          <p:spPr>
            <a:xfrm>
              <a:off x="2093495" y="1584815"/>
              <a:ext cx="627338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400" b="0" i="0">
                  <a:solidFill>
                    <a:srgbClr val="033454"/>
                  </a:solidFill>
                  <a:effectLst/>
                  <a:latin typeface="+mj-lt"/>
                  <a:cs typeface="Arial" pitchFamily="34" charset="0"/>
                </a:rPr>
                <a:t>Reducing student isolation during online lectures </a:t>
              </a:r>
            </a:p>
          </p:txBody>
        </p:sp>
      </p:grpSp>
      <p:sp>
        <p:nvSpPr>
          <p:cNvPr id="61" name="TextBox 60">
            <a:extLst>
              <a:ext uri="{FF2B5EF4-FFF2-40B4-BE49-F238E27FC236}">
                <a16:creationId xmlns:a16="http://schemas.microsoft.com/office/drawing/2014/main" id="{ED0A2740-6999-4B82-AC64-120CF3455CA6}"/>
              </a:ext>
            </a:extLst>
          </p:cNvPr>
          <p:cNvSpPr txBox="1"/>
          <p:nvPr/>
        </p:nvSpPr>
        <p:spPr>
          <a:xfrm>
            <a:off x="177575" y="5961926"/>
            <a:ext cx="861133"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a:solidFill>
                  <a:schemeClr val="bg1"/>
                </a:solidFill>
                <a:latin typeface="Speak Pro" panose="020B0504020101020102" pitchFamily="34" charset="0"/>
              </a:rPr>
              <a:t>27</a:t>
            </a:r>
          </a:p>
        </p:txBody>
      </p:sp>
      <p:pic>
        <p:nvPicPr>
          <p:cNvPr id="33" name="Picture 32">
            <a:extLst>
              <a:ext uri="{FF2B5EF4-FFF2-40B4-BE49-F238E27FC236}">
                <a16:creationId xmlns:a16="http://schemas.microsoft.com/office/drawing/2014/main" id="{E11CCB3F-3155-44A2-BD73-86E49109AA62}"/>
              </a:ext>
            </a:extLst>
          </p:cNvPr>
          <p:cNvPicPr>
            <a:picLocks noChangeAspect="1"/>
          </p:cNvPicPr>
          <p:nvPr/>
        </p:nvPicPr>
        <p:blipFill>
          <a:blip r:embed="rId3"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Tree>
    <p:extLst>
      <p:ext uri="{BB962C8B-B14F-4D97-AF65-F5344CB8AC3E}">
        <p14:creationId xmlns:p14="http://schemas.microsoft.com/office/powerpoint/2010/main" val="31187724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4994B2-5832-403F-AC03-30B35F77AC4C}"/>
              </a:ext>
            </a:extLst>
          </p:cNvPr>
          <p:cNvSpPr txBox="1"/>
          <p:nvPr/>
        </p:nvSpPr>
        <p:spPr>
          <a:xfrm>
            <a:off x="107045" y="1547995"/>
            <a:ext cx="985270"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IT18001112</a:t>
            </a:r>
            <a:endParaRPr lang="en-US" sz="1400" b="1">
              <a:solidFill>
                <a:schemeClr val="bg1"/>
              </a:solidFill>
            </a:endParaRPr>
          </a:p>
        </p:txBody>
      </p:sp>
      <p:sp>
        <p:nvSpPr>
          <p:cNvPr id="5" name="TextBox 4">
            <a:extLst>
              <a:ext uri="{FF2B5EF4-FFF2-40B4-BE49-F238E27FC236}">
                <a16:creationId xmlns:a16="http://schemas.microsoft.com/office/drawing/2014/main" id="{087D5711-B7D8-4BF1-8A06-FA7688B0C199}"/>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a:solidFill>
                  <a:schemeClr val="bg1"/>
                </a:solidFill>
                <a:latin typeface="Arial" pitchFamily="34" charset="0"/>
                <a:cs typeface="Arial" pitchFamily="34" charset="0"/>
              </a:rPr>
              <a:t>Tharaka</a:t>
            </a:r>
          </a:p>
          <a:p>
            <a:pPr algn="ctr"/>
            <a:r>
              <a:rPr lang="en-US" sz="1100">
                <a:solidFill>
                  <a:schemeClr val="bg1"/>
                </a:solidFill>
                <a:latin typeface="Arial" pitchFamily="34" charset="0"/>
                <a:cs typeface="Arial" pitchFamily="34" charset="0"/>
              </a:rPr>
              <a:t>W.C.M.K.</a:t>
            </a:r>
            <a:endParaRPr lang="en-US" sz="1100">
              <a:solidFill>
                <a:schemeClr val="bg1"/>
              </a:solidFill>
            </a:endParaRPr>
          </a:p>
        </p:txBody>
      </p:sp>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144F9A0-950A-4744-BC62-43DDCA9DBACF}"/>
              </a:ext>
            </a:extLst>
          </p:cNvPr>
          <p:cNvGrpSpPr/>
          <p:nvPr/>
        </p:nvGrpSpPr>
        <p:grpSpPr>
          <a:xfrm>
            <a:off x="1800323" y="334692"/>
            <a:ext cx="8644935" cy="609828"/>
            <a:chOff x="277091" y="249153"/>
            <a:chExt cx="8644935" cy="609828"/>
          </a:xfrm>
        </p:grpSpPr>
        <p:sp>
          <p:nvSpPr>
            <p:cNvPr id="14" name="Rectangle 13">
              <a:extLst>
                <a:ext uri="{FF2B5EF4-FFF2-40B4-BE49-F238E27FC236}">
                  <a16:creationId xmlns:a16="http://schemas.microsoft.com/office/drawing/2014/main" id="{08A05BD7-9BD8-42C5-9D09-B9B7A6C1EE47}"/>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5" name="TextBox 14">
              <a:extLst>
                <a:ext uri="{FF2B5EF4-FFF2-40B4-BE49-F238E27FC236}">
                  <a16:creationId xmlns:a16="http://schemas.microsoft.com/office/drawing/2014/main" id="{D6FE4250-4DF3-40A8-8003-CBF7B39AE13B}"/>
                </a:ext>
              </a:extLst>
            </p:cNvPr>
            <p:cNvSpPr txBox="1"/>
            <p:nvPr/>
          </p:nvSpPr>
          <p:spPr>
            <a:xfrm>
              <a:off x="480291" y="249153"/>
              <a:ext cx="8441735"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3200" b="1">
                  <a:solidFill>
                    <a:srgbClr val="002060"/>
                  </a:solidFill>
                  <a:latin typeface="Arial" pitchFamily="34" charset="0"/>
                  <a:cs typeface="Arial" pitchFamily="34" charset="0"/>
                </a:rPr>
                <a:t>Overview Diagram and Technologies Used</a:t>
              </a:r>
            </a:p>
          </p:txBody>
        </p:sp>
      </p:grpSp>
      <p:grpSp>
        <p:nvGrpSpPr>
          <p:cNvPr id="65" name="Group 64">
            <a:extLst>
              <a:ext uri="{FF2B5EF4-FFF2-40B4-BE49-F238E27FC236}">
                <a16:creationId xmlns:a16="http://schemas.microsoft.com/office/drawing/2014/main" id="{BEC8416F-1024-4907-8326-076F989C9135}"/>
              </a:ext>
            </a:extLst>
          </p:cNvPr>
          <p:cNvGrpSpPr/>
          <p:nvPr/>
        </p:nvGrpSpPr>
        <p:grpSpPr>
          <a:xfrm>
            <a:off x="7486090" y="2496563"/>
            <a:ext cx="4010986" cy="307777"/>
            <a:chOff x="2302750" y="3799391"/>
            <a:chExt cx="4010986" cy="307777"/>
          </a:xfrm>
        </p:grpSpPr>
        <p:sp>
          <p:nvSpPr>
            <p:cNvPr id="66" name="Rectangle 65">
              <a:extLst>
                <a:ext uri="{FF2B5EF4-FFF2-40B4-BE49-F238E27FC236}">
                  <a16:creationId xmlns:a16="http://schemas.microsoft.com/office/drawing/2014/main" id="{6BD76246-2279-4F41-8153-2468D30CB1DD}"/>
                </a:ext>
              </a:extLst>
            </p:cNvPr>
            <p:cNvSpPr/>
            <p:nvPr/>
          </p:nvSpPr>
          <p:spPr>
            <a:xfrm rot="2700000">
              <a:off x="2302750" y="3882029"/>
              <a:ext cx="154270" cy="154270"/>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solidFill>
                  <a:srgbClr val="033454"/>
                </a:solidFill>
              </a:endParaRPr>
            </a:p>
          </p:txBody>
        </p:sp>
        <p:sp>
          <p:nvSpPr>
            <p:cNvPr id="67" name="TextBox 66">
              <a:extLst>
                <a:ext uri="{FF2B5EF4-FFF2-40B4-BE49-F238E27FC236}">
                  <a16:creationId xmlns:a16="http://schemas.microsoft.com/office/drawing/2014/main" id="{380808B8-E3FC-4385-AE59-B0B744B49E82}"/>
                </a:ext>
              </a:extLst>
            </p:cNvPr>
            <p:cNvSpPr txBox="1"/>
            <p:nvPr/>
          </p:nvSpPr>
          <p:spPr>
            <a:xfrm>
              <a:off x="2488971" y="3799391"/>
              <a:ext cx="382476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0" i="0">
                  <a:solidFill>
                    <a:srgbClr val="033454"/>
                  </a:solidFill>
                  <a:effectLst/>
                  <a:latin typeface="+mj-lt"/>
                  <a:cs typeface="Arial" pitchFamily="34" charset="0"/>
                </a:rPr>
                <a:t>Unity Game Engine - Build the Virtual Environment</a:t>
              </a:r>
            </a:p>
          </p:txBody>
        </p:sp>
      </p:grpSp>
      <p:grpSp>
        <p:nvGrpSpPr>
          <p:cNvPr id="89" name="Group 88">
            <a:extLst>
              <a:ext uri="{FF2B5EF4-FFF2-40B4-BE49-F238E27FC236}">
                <a16:creationId xmlns:a16="http://schemas.microsoft.com/office/drawing/2014/main" id="{09C834B7-5399-407F-9472-76968040B623}"/>
              </a:ext>
            </a:extLst>
          </p:cNvPr>
          <p:cNvGrpSpPr/>
          <p:nvPr/>
        </p:nvGrpSpPr>
        <p:grpSpPr>
          <a:xfrm>
            <a:off x="7486090" y="2880575"/>
            <a:ext cx="2963648" cy="307777"/>
            <a:chOff x="2302750" y="3799391"/>
            <a:chExt cx="2963648" cy="307777"/>
          </a:xfrm>
        </p:grpSpPr>
        <p:sp>
          <p:nvSpPr>
            <p:cNvPr id="90" name="Rectangle 89">
              <a:extLst>
                <a:ext uri="{FF2B5EF4-FFF2-40B4-BE49-F238E27FC236}">
                  <a16:creationId xmlns:a16="http://schemas.microsoft.com/office/drawing/2014/main" id="{7AF9843C-5490-48EB-8A35-BC3E40030D7E}"/>
                </a:ext>
              </a:extLst>
            </p:cNvPr>
            <p:cNvSpPr/>
            <p:nvPr/>
          </p:nvSpPr>
          <p:spPr>
            <a:xfrm rot="2700000">
              <a:off x="2302750" y="3882029"/>
              <a:ext cx="154270" cy="154270"/>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solidFill>
                  <a:srgbClr val="033454"/>
                </a:solidFill>
              </a:endParaRPr>
            </a:p>
          </p:txBody>
        </p:sp>
        <p:sp>
          <p:nvSpPr>
            <p:cNvPr id="91" name="TextBox 90">
              <a:extLst>
                <a:ext uri="{FF2B5EF4-FFF2-40B4-BE49-F238E27FC236}">
                  <a16:creationId xmlns:a16="http://schemas.microsoft.com/office/drawing/2014/main" id="{4E381D21-A20E-46A7-AF99-B07A584D414F}"/>
                </a:ext>
              </a:extLst>
            </p:cNvPr>
            <p:cNvSpPr txBox="1"/>
            <p:nvPr/>
          </p:nvSpPr>
          <p:spPr>
            <a:xfrm>
              <a:off x="2488971" y="3799391"/>
              <a:ext cx="277742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0" i="0">
                  <a:solidFill>
                    <a:srgbClr val="033454"/>
                  </a:solidFill>
                  <a:effectLst/>
                  <a:latin typeface="+mj-lt"/>
                  <a:cs typeface="Arial" pitchFamily="34" charset="0"/>
                </a:rPr>
                <a:t>C# - Development language of Unity</a:t>
              </a:r>
            </a:p>
          </p:txBody>
        </p:sp>
      </p:grpSp>
      <p:grpSp>
        <p:nvGrpSpPr>
          <p:cNvPr id="92" name="Group 91">
            <a:extLst>
              <a:ext uri="{FF2B5EF4-FFF2-40B4-BE49-F238E27FC236}">
                <a16:creationId xmlns:a16="http://schemas.microsoft.com/office/drawing/2014/main" id="{1EA3EDD5-B1E8-476A-B497-5F284629523D}"/>
              </a:ext>
            </a:extLst>
          </p:cNvPr>
          <p:cNvGrpSpPr/>
          <p:nvPr/>
        </p:nvGrpSpPr>
        <p:grpSpPr>
          <a:xfrm>
            <a:off x="7486090" y="3264587"/>
            <a:ext cx="1577949" cy="307777"/>
            <a:chOff x="2302750" y="3799391"/>
            <a:chExt cx="1577949" cy="307777"/>
          </a:xfrm>
        </p:grpSpPr>
        <p:sp>
          <p:nvSpPr>
            <p:cNvPr id="93" name="Rectangle 92">
              <a:extLst>
                <a:ext uri="{FF2B5EF4-FFF2-40B4-BE49-F238E27FC236}">
                  <a16:creationId xmlns:a16="http://schemas.microsoft.com/office/drawing/2014/main" id="{57277C8D-028F-4258-976C-3954175D6CF9}"/>
                </a:ext>
              </a:extLst>
            </p:cNvPr>
            <p:cNvSpPr/>
            <p:nvPr/>
          </p:nvSpPr>
          <p:spPr>
            <a:xfrm rot="2700000">
              <a:off x="2302750" y="3882029"/>
              <a:ext cx="154270" cy="154270"/>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solidFill>
                  <a:srgbClr val="033454"/>
                </a:solidFill>
              </a:endParaRPr>
            </a:p>
          </p:txBody>
        </p:sp>
        <p:sp>
          <p:nvSpPr>
            <p:cNvPr id="94" name="TextBox 93">
              <a:extLst>
                <a:ext uri="{FF2B5EF4-FFF2-40B4-BE49-F238E27FC236}">
                  <a16:creationId xmlns:a16="http://schemas.microsoft.com/office/drawing/2014/main" id="{4A7ACE31-612B-4ECD-91DA-1AD5012B29B3}"/>
                </a:ext>
              </a:extLst>
            </p:cNvPr>
            <p:cNvSpPr txBox="1"/>
            <p:nvPr/>
          </p:nvSpPr>
          <p:spPr>
            <a:xfrm>
              <a:off x="2488971" y="3799391"/>
              <a:ext cx="1391728"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0" i="0">
                  <a:solidFill>
                    <a:srgbClr val="033454"/>
                  </a:solidFill>
                  <a:effectLst/>
                  <a:latin typeface="+mj-lt"/>
                  <a:cs typeface="Arial" pitchFamily="34" charset="0"/>
                </a:rPr>
                <a:t>Visual Studio IDE</a:t>
              </a:r>
            </a:p>
          </p:txBody>
        </p:sp>
      </p:grpSp>
      <p:grpSp>
        <p:nvGrpSpPr>
          <p:cNvPr id="104" name="Group 103">
            <a:extLst>
              <a:ext uri="{FF2B5EF4-FFF2-40B4-BE49-F238E27FC236}">
                <a16:creationId xmlns:a16="http://schemas.microsoft.com/office/drawing/2014/main" id="{33CA46D4-7513-4FB9-8B8E-D545231AD0F8}"/>
              </a:ext>
            </a:extLst>
          </p:cNvPr>
          <p:cNvGrpSpPr/>
          <p:nvPr/>
        </p:nvGrpSpPr>
        <p:grpSpPr>
          <a:xfrm>
            <a:off x="7486090" y="3648599"/>
            <a:ext cx="4630964" cy="307777"/>
            <a:chOff x="2302750" y="3799391"/>
            <a:chExt cx="4630964" cy="307777"/>
          </a:xfrm>
        </p:grpSpPr>
        <p:sp>
          <p:nvSpPr>
            <p:cNvPr id="105" name="Rectangle 104">
              <a:extLst>
                <a:ext uri="{FF2B5EF4-FFF2-40B4-BE49-F238E27FC236}">
                  <a16:creationId xmlns:a16="http://schemas.microsoft.com/office/drawing/2014/main" id="{EEE405F2-F449-453A-9DE0-69F53CAF50CE}"/>
                </a:ext>
              </a:extLst>
            </p:cNvPr>
            <p:cNvSpPr/>
            <p:nvPr/>
          </p:nvSpPr>
          <p:spPr>
            <a:xfrm rot="2700000">
              <a:off x="2302750" y="3882029"/>
              <a:ext cx="154270" cy="154270"/>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solidFill>
                  <a:srgbClr val="033454"/>
                </a:solidFill>
              </a:endParaRPr>
            </a:p>
          </p:txBody>
        </p:sp>
        <p:sp>
          <p:nvSpPr>
            <p:cNvPr id="106" name="TextBox 105">
              <a:extLst>
                <a:ext uri="{FF2B5EF4-FFF2-40B4-BE49-F238E27FC236}">
                  <a16:creationId xmlns:a16="http://schemas.microsoft.com/office/drawing/2014/main" id="{BF8365FC-3403-483B-BDD3-A2E3FE3A629C}"/>
                </a:ext>
              </a:extLst>
            </p:cNvPr>
            <p:cNvSpPr txBox="1"/>
            <p:nvPr/>
          </p:nvSpPr>
          <p:spPr>
            <a:xfrm>
              <a:off x="2488971" y="3799391"/>
              <a:ext cx="4444743"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0" i="0">
                  <a:solidFill>
                    <a:srgbClr val="033454"/>
                  </a:solidFill>
                  <a:effectLst/>
                  <a:latin typeface="+mj-lt"/>
                  <a:cs typeface="Arial" pitchFamily="34" charset="0"/>
                </a:rPr>
                <a:t>Photon Unity Networking - Multiuser Development in Unity</a:t>
              </a:r>
            </a:p>
          </p:txBody>
        </p:sp>
      </p:grpSp>
      <p:grpSp>
        <p:nvGrpSpPr>
          <p:cNvPr id="35" name="Group 34">
            <a:extLst>
              <a:ext uri="{FF2B5EF4-FFF2-40B4-BE49-F238E27FC236}">
                <a16:creationId xmlns:a16="http://schemas.microsoft.com/office/drawing/2014/main" id="{2A652A7C-54DC-4A7A-8177-8BEEAA73D3AB}"/>
              </a:ext>
            </a:extLst>
          </p:cNvPr>
          <p:cNvGrpSpPr/>
          <p:nvPr/>
        </p:nvGrpSpPr>
        <p:grpSpPr>
          <a:xfrm>
            <a:off x="7486090" y="4032611"/>
            <a:ext cx="3804584" cy="307777"/>
            <a:chOff x="2302750" y="3799391"/>
            <a:chExt cx="3804584" cy="307777"/>
          </a:xfrm>
        </p:grpSpPr>
        <p:sp>
          <p:nvSpPr>
            <p:cNvPr id="36" name="Rectangle 35">
              <a:extLst>
                <a:ext uri="{FF2B5EF4-FFF2-40B4-BE49-F238E27FC236}">
                  <a16:creationId xmlns:a16="http://schemas.microsoft.com/office/drawing/2014/main" id="{6D5B550C-A90F-4AE9-AA22-BB304B0A38C0}"/>
                </a:ext>
              </a:extLst>
            </p:cNvPr>
            <p:cNvSpPr/>
            <p:nvPr/>
          </p:nvSpPr>
          <p:spPr>
            <a:xfrm rot="2700000">
              <a:off x="2302750" y="3882029"/>
              <a:ext cx="154270" cy="154270"/>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solidFill>
                  <a:srgbClr val="033454"/>
                </a:solidFill>
              </a:endParaRPr>
            </a:p>
          </p:txBody>
        </p:sp>
        <p:sp>
          <p:nvSpPr>
            <p:cNvPr id="37" name="TextBox 36">
              <a:extLst>
                <a:ext uri="{FF2B5EF4-FFF2-40B4-BE49-F238E27FC236}">
                  <a16:creationId xmlns:a16="http://schemas.microsoft.com/office/drawing/2014/main" id="{56B0634D-5C2C-425F-9090-D58AD0AD063F}"/>
                </a:ext>
              </a:extLst>
            </p:cNvPr>
            <p:cNvSpPr txBox="1"/>
            <p:nvPr/>
          </p:nvSpPr>
          <p:spPr>
            <a:xfrm>
              <a:off x="2488971" y="3799391"/>
              <a:ext cx="3618363"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0" i="0">
                  <a:solidFill>
                    <a:srgbClr val="033454"/>
                  </a:solidFill>
                  <a:effectLst/>
                  <a:latin typeface="+mj-lt"/>
                  <a:cs typeface="Arial" pitchFamily="34" charset="0"/>
                </a:rPr>
                <a:t>Photon Voice </a:t>
              </a:r>
              <a:r>
                <a:rPr lang="en-US" sz="1400">
                  <a:solidFill>
                    <a:srgbClr val="033454"/>
                  </a:solidFill>
                  <a:latin typeface="+mj-lt"/>
                  <a:cs typeface="Arial" pitchFamily="34" charset="0"/>
                </a:rPr>
                <a:t>-</a:t>
              </a:r>
              <a:r>
                <a:rPr lang="en-US" sz="1400" b="0" i="0">
                  <a:solidFill>
                    <a:srgbClr val="033454"/>
                  </a:solidFill>
                  <a:effectLst/>
                  <a:latin typeface="+mj-lt"/>
                  <a:cs typeface="Arial" pitchFamily="34" charset="0"/>
                </a:rPr>
                <a:t> Multiuser Voice Communication</a:t>
              </a:r>
            </a:p>
          </p:txBody>
        </p:sp>
      </p:grpSp>
      <p:grpSp>
        <p:nvGrpSpPr>
          <p:cNvPr id="38" name="Group 37">
            <a:extLst>
              <a:ext uri="{FF2B5EF4-FFF2-40B4-BE49-F238E27FC236}">
                <a16:creationId xmlns:a16="http://schemas.microsoft.com/office/drawing/2014/main" id="{7CE2DA08-3065-49B3-9024-CE7AEA3D43BB}"/>
              </a:ext>
            </a:extLst>
          </p:cNvPr>
          <p:cNvGrpSpPr/>
          <p:nvPr/>
        </p:nvGrpSpPr>
        <p:grpSpPr>
          <a:xfrm>
            <a:off x="7486090" y="4416623"/>
            <a:ext cx="3995021" cy="307777"/>
            <a:chOff x="2302750" y="3799391"/>
            <a:chExt cx="3995021" cy="307777"/>
          </a:xfrm>
        </p:grpSpPr>
        <p:sp>
          <p:nvSpPr>
            <p:cNvPr id="39" name="Rectangle 38">
              <a:extLst>
                <a:ext uri="{FF2B5EF4-FFF2-40B4-BE49-F238E27FC236}">
                  <a16:creationId xmlns:a16="http://schemas.microsoft.com/office/drawing/2014/main" id="{A791DBD5-DAD4-462F-94B1-3ED1C22BA667}"/>
                </a:ext>
              </a:extLst>
            </p:cNvPr>
            <p:cNvSpPr/>
            <p:nvPr/>
          </p:nvSpPr>
          <p:spPr>
            <a:xfrm rot="2700000">
              <a:off x="2302750" y="3882029"/>
              <a:ext cx="154270" cy="154270"/>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solidFill>
                  <a:srgbClr val="033454"/>
                </a:solidFill>
              </a:endParaRPr>
            </a:p>
          </p:txBody>
        </p:sp>
        <p:sp>
          <p:nvSpPr>
            <p:cNvPr id="40" name="TextBox 39">
              <a:extLst>
                <a:ext uri="{FF2B5EF4-FFF2-40B4-BE49-F238E27FC236}">
                  <a16:creationId xmlns:a16="http://schemas.microsoft.com/office/drawing/2014/main" id="{76394409-A1F4-495B-BAC4-442ABC313674}"/>
                </a:ext>
              </a:extLst>
            </p:cNvPr>
            <p:cNvSpPr txBox="1"/>
            <p:nvPr/>
          </p:nvSpPr>
          <p:spPr>
            <a:xfrm>
              <a:off x="2488971" y="3799391"/>
              <a:ext cx="380880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0" i="0">
                  <a:solidFill>
                    <a:srgbClr val="033454"/>
                  </a:solidFill>
                  <a:effectLst/>
                  <a:latin typeface="+mj-lt"/>
                  <a:cs typeface="Arial" pitchFamily="34" charset="0"/>
                </a:rPr>
                <a:t>Photon Chat - Multiuser Message Communication</a:t>
              </a:r>
            </a:p>
          </p:txBody>
        </p:sp>
      </p:grpSp>
      <p:sp>
        <p:nvSpPr>
          <p:cNvPr id="41" name="TextBox 40">
            <a:extLst>
              <a:ext uri="{FF2B5EF4-FFF2-40B4-BE49-F238E27FC236}">
                <a16:creationId xmlns:a16="http://schemas.microsoft.com/office/drawing/2014/main" id="{0CDCEAC3-59FF-443F-B322-E0397685DB8E}"/>
              </a:ext>
            </a:extLst>
          </p:cNvPr>
          <p:cNvSpPr txBox="1"/>
          <p:nvPr/>
        </p:nvSpPr>
        <p:spPr>
          <a:xfrm>
            <a:off x="177575" y="5961926"/>
            <a:ext cx="861133"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a:solidFill>
                  <a:schemeClr val="bg1"/>
                </a:solidFill>
                <a:latin typeface="Speak Pro" panose="020B0504020101020102" pitchFamily="34" charset="0"/>
              </a:rPr>
              <a:t>28</a:t>
            </a:r>
          </a:p>
        </p:txBody>
      </p:sp>
      <p:pic>
        <p:nvPicPr>
          <p:cNvPr id="42" name="Picture 41">
            <a:extLst>
              <a:ext uri="{FF2B5EF4-FFF2-40B4-BE49-F238E27FC236}">
                <a16:creationId xmlns:a16="http://schemas.microsoft.com/office/drawing/2014/main" id="{7FD9D892-D12D-46F0-AF40-89C12C0BD730}"/>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833173" y="1174689"/>
            <a:ext cx="5433695" cy="5454705"/>
          </a:xfrm>
          <a:prstGeom prst="rect">
            <a:avLst/>
          </a:prstGeom>
          <a:ln>
            <a:noFill/>
          </a:ln>
          <a:effectLst/>
        </p:spPr>
      </p:pic>
      <p:pic>
        <p:nvPicPr>
          <p:cNvPr id="29" name="Picture 28">
            <a:extLst>
              <a:ext uri="{FF2B5EF4-FFF2-40B4-BE49-F238E27FC236}">
                <a16:creationId xmlns:a16="http://schemas.microsoft.com/office/drawing/2014/main" id="{684DF81A-CD3D-4398-8D35-42FA02E19683}"/>
              </a:ext>
            </a:extLst>
          </p:cNvPr>
          <p:cNvPicPr>
            <a:picLocks noChangeAspect="1"/>
          </p:cNvPicPr>
          <p:nvPr/>
        </p:nvPicPr>
        <p:blipFill>
          <a:blip r:embed="rId3"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Tree>
    <p:extLst>
      <p:ext uri="{BB962C8B-B14F-4D97-AF65-F5344CB8AC3E}">
        <p14:creationId xmlns:p14="http://schemas.microsoft.com/office/powerpoint/2010/main" val="34663770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4994B2-5832-403F-AC03-30B35F77AC4C}"/>
              </a:ext>
            </a:extLst>
          </p:cNvPr>
          <p:cNvSpPr txBox="1"/>
          <p:nvPr/>
        </p:nvSpPr>
        <p:spPr>
          <a:xfrm>
            <a:off x="107045" y="1547995"/>
            <a:ext cx="985270"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IT18001112</a:t>
            </a:r>
            <a:endParaRPr lang="en-US" sz="1400" b="1">
              <a:solidFill>
                <a:schemeClr val="bg1"/>
              </a:solidFill>
            </a:endParaRPr>
          </a:p>
        </p:txBody>
      </p:sp>
      <p:sp>
        <p:nvSpPr>
          <p:cNvPr id="5" name="TextBox 4">
            <a:extLst>
              <a:ext uri="{FF2B5EF4-FFF2-40B4-BE49-F238E27FC236}">
                <a16:creationId xmlns:a16="http://schemas.microsoft.com/office/drawing/2014/main" id="{087D5711-B7D8-4BF1-8A06-FA7688B0C199}"/>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a:solidFill>
                  <a:schemeClr val="bg1"/>
                </a:solidFill>
                <a:latin typeface="Arial" pitchFamily="34" charset="0"/>
                <a:cs typeface="Arial" pitchFamily="34" charset="0"/>
              </a:rPr>
              <a:t>Tharaka</a:t>
            </a:r>
          </a:p>
          <a:p>
            <a:pPr algn="ctr"/>
            <a:r>
              <a:rPr lang="en-US" sz="1100">
                <a:solidFill>
                  <a:schemeClr val="bg1"/>
                </a:solidFill>
                <a:latin typeface="Arial" pitchFamily="34" charset="0"/>
                <a:cs typeface="Arial" pitchFamily="34" charset="0"/>
              </a:rPr>
              <a:t>W.C.M.K.</a:t>
            </a:r>
            <a:endParaRPr lang="en-US" sz="1100">
              <a:solidFill>
                <a:schemeClr val="bg1"/>
              </a:solidFill>
            </a:endParaRPr>
          </a:p>
        </p:txBody>
      </p:sp>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FB7663B-6CFD-4CDF-9E3D-521DA0A6A81C}"/>
              </a:ext>
            </a:extLst>
          </p:cNvPr>
          <p:cNvSpPr txBox="1"/>
          <p:nvPr/>
        </p:nvSpPr>
        <p:spPr>
          <a:xfrm>
            <a:off x="177575" y="5961926"/>
            <a:ext cx="861133"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a:solidFill>
                  <a:schemeClr val="bg1"/>
                </a:solidFill>
                <a:latin typeface="Speak Pro" panose="020B0504020101020102" pitchFamily="34" charset="0"/>
              </a:rPr>
              <a:t>29</a:t>
            </a:r>
          </a:p>
        </p:txBody>
      </p:sp>
      <p:grpSp>
        <p:nvGrpSpPr>
          <p:cNvPr id="13" name="Group 12">
            <a:extLst>
              <a:ext uri="{FF2B5EF4-FFF2-40B4-BE49-F238E27FC236}">
                <a16:creationId xmlns:a16="http://schemas.microsoft.com/office/drawing/2014/main" id="{F144F9A0-950A-4744-BC62-43DDCA9DBACF}"/>
              </a:ext>
            </a:extLst>
          </p:cNvPr>
          <p:cNvGrpSpPr/>
          <p:nvPr/>
        </p:nvGrpSpPr>
        <p:grpSpPr>
          <a:xfrm>
            <a:off x="1800323" y="334692"/>
            <a:ext cx="8944696" cy="609828"/>
            <a:chOff x="277091" y="249153"/>
            <a:chExt cx="8944696" cy="609828"/>
          </a:xfrm>
        </p:grpSpPr>
        <p:sp>
          <p:nvSpPr>
            <p:cNvPr id="14" name="Rectangle 13">
              <a:extLst>
                <a:ext uri="{FF2B5EF4-FFF2-40B4-BE49-F238E27FC236}">
                  <a16:creationId xmlns:a16="http://schemas.microsoft.com/office/drawing/2014/main" id="{08A05BD7-9BD8-42C5-9D09-B9B7A6C1EE47}"/>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5" name="TextBox 14">
              <a:extLst>
                <a:ext uri="{FF2B5EF4-FFF2-40B4-BE49-F238E27FC236}">
                  <a16:creationId xmlns:a16="http://schemas.microsoft.com/office/drawing/2014/main" id="{D6FE4250-4DF3-40A8-8003-CBF7B39AE13B}"/>
                </a:ext>
              </a:extLst>
            </p:cNvPr>
            <p:cNvSpPr txBox="1"/>
            <p:nvPr/>
          </p:nvSpPr>
          <p:spPr>
            <a:xfrm>
              <a:off x="480291" y="249153"/>
              <a:ext cx="8741496"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3200" b="1">
                  <a:solidFill>
                    <a:srgbClr val="002060"/>
                  </a:solidFill>
                  <a:latin typeface="Arial" pitchFamily="34" charset="0"/>
                  <a:cs typeface="Arial" pitchFamily="34" charset="0"/>
                </a:rPr>
                <a:t>Functional &amp; Non- Functional Requirements</a:t>
              </a:r>
            </a:p>
          </p:txBody>
        </p:sp>
      </p:grpSp>
      <p:grpSp>
        <p:nvGrpSpPr>
          <p:cNvPr id="85" name="Group 84">
            <a:extLst>
              <a:ext uri="{FF2B5EF4-FFF2-40B4-BE49-F238E27FC236}">
                <a16:creationId xmlns:a16="http://schemas.microsoft.com/office/drawing/2014/main" id="{ED76E730-6780-409C-9099-0B46682F1DFB}"/>
              </a:ext>
            </a:extLst>
          </p:cNvPr>
          <p:cNvGrpSpPr/>
          <p:nvPr/>
        </p:nvGrpSpPr>
        <p:grpSpPr>
          <a:xfrm>
            <a:off x="1754652" y="1277562"/>
            <a:ext cx="3633175" cy="461665"/>
            <a:chOff x="1796105" y="1584815"/>
            <a:chExt cx="3633175" cy="461665"/>
          </a:xfrm>
        </p:grpSpPr>
        <p:grpSp>
          <p:nvGrpSpPr>
            <p:cNvPr id="86" name="Group 85">
              <a:extLst>
                <a:ext uri="{FF2B5EF4-FFF2-40B4-BE49-F238E27FC236}">
                  <a16:creationId xmlns:a16="http://schemas.microsoft.com/office/drawing/2014/main" id="{22B8C8F9-60B2-4A0C-B363-8437FEE31A2D}"/>
                </a:ext>
              </a:extLst>
            </p:cNvPr>
            <p:cNvGrpSpPr/>
            <p:nvPr/>
          </p:nvGrpSpPr>
          <p:grpSpPr>
            <a:xfrm>
              <a:off x="1796105" y="1718666"/>
              <a:ext cx="193963" cy="193963"/>
              <a:chOff x="1796105" y="1718666"/>
              <a:chExt cx="193963" cy="193963"/>
            </a:xfrm>
          </p:grpSpPr>
          <p:sp>
            <p:nvSpPr>
              <p:cNvPr id="88" name="Rectangle 87">
                <a:extLst>
                  <a:ext uri="{FF2B5EF4-FFF2-40B4-BE49-F238E27FC236}">
                    <a16:creationId xmlns:a16="http://schemas.microsoft.com/office/drawing/2014/main" id="{577F004E-09B0-41F2-9F87-68E9A178CD75}"/>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89" name="Rectangle 88">
                <a:extLst>
                  <a:ext uri="{FF2B5EF4-FFF2-40B4-BE49-F238E27FC236}">
                    <a16:creationId xmlns:a16="http://schemas.microsoft.com/office/drawing/2014/main" id="{346B764F-BEF2-41A8-AA41-DB408341EC64}"/>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87" name="TextBox 86">
              <a:extLst>
                <a:ext uri="{FF2B5EF4-FFF2-40B4-BE49-F238E27FC236}">
                  <a16:creationId xmlns:a16="http://schemas.microsoft.com/office/drawing/2014/main" id="{D5112B38-14CB-4145-8457-B5080FDD6684}"/>
                </a:ext>
              </a:extLst>
            </p:cNvPr>
            <p:cNvSpPr txBox="1"/>
            <p:nvPr/>
          </p:nvSpPr>
          <p:spPr>
            <a:xfrm>
              <a:off x="2093495" y="1584815"/>
              <a:ext cx="3335785"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400" b="0" i="0">
                  <a:solidFill>
                    <a:srgbClr val="033454"/>
                  </a:solidFill>
                  <a:effectLst/>
                  <a:latin typeface="+mj-lt"/>
                  <a:cs typeface="Arial" pitchFamily="34" charset="0"/>
                </a:rPr>
                <a:t>Completed Requirements</a:t>
              </a:r>
            </a:p>
          </p:txBody>
        </p:sp>
      </p:grpSp>
      <p:grpSp>
        <p:nvGrpSpPr>
          <p:cNvPr id="90" name="Group 89">
            <a:extLst>
              <a:ext uri="{FF2B5EF4-FFF2-40B4-BE49-F238E27FC236}">
                <a16:creationId xmlns:a16="http://schemas.microsoft.com/office/drawing/2014/main" id="{05A285AE-AB93-4E97-8580-4189F1929C47}"/>
              </a:ext>
            </a:extLst>
          </p:cNvPr>
          <p:cNvGrpSpPr/>
          <p:nvPr/>
        </p:nvGrpSpPr>
        <p:grpSpPr>
          <a:xfrm>
            <a:off x="2151731" y="1767418"/>
            <a:ext cx="6810921" cy="400110"/>
            <a:chOff x="2261086" y="2247063"/>
            <a:chExt cx="6810921" cy="400110"/>
          </a:xfrm>
        </p:grpSpPr>
        <p:sp>
          <p:nvSpPr>
            <p:cNvPr id="91" name="Rectangle 90">
              <a:extLst>
                <a:ext uri="{FF2B5EF4-FFF2-40B4-BE49-F238E27FC236}">
                  <a16:creationId xmlns:a16="http://schemas.microsoft.com/office/drawing/2014/main" id="{A090963E-2711-446D-BBA9-DC11A722BB23}"/>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92" name="TextBox 91">
              <a:extLst>
                <a:ext uri="{FF2B5EF4-FFF2-40B4-BE49-F238E27FC236}">
                  <a16:creationId xmlns:a16="http://schemas.microsoft.com/office/drawing/2014/main" id="{428200C1-01D1-470A-A977-532C041A0031}"/>
                </a:ext>
              </a:extLst>
            </p:cNvPr>
            <p:cNvSpPr txBox="1"/>
            <p:nvPr/>
          </p:nvSpPr>
          <p:spPr>
            <a:xfrm>
              <a:off x="2413518" y="2247063"/>
              <a:ext cx="6658489"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000" b="0" i="0">
                  <a:solidFill>
                    <a:srgbClr val="033454"/>
                  </a:solidFill>
                  <a:effectLst/>
                  <a:latin typeface="+mj-lt"/>
                  <a:cs typeface="Arial" pitchFamily="34" charset="0"/>
                </a:rPr>
                <a:t>Redesign the Virtual Room Environment to a more natural view</a:t>
              </a:r>
            </a:p>
          </p:txBody>
        </p:sp>
      </p:grpSp>
      <p:grpSp>
        <p:nvGrpSpPr>
          <p:cNvPr id="99" name="Group 98">
            <a:extLst>
              <a:ext uri="{FF2B5EF4-FFF2-40B4-BE49-F238E27FC236}">
                <a16:creationId xmlns:a16="http://schemas.microsoft.com/office/drawing/2014/main" id="{6AB597ED-E6AB-4356-BD0C-23C5321DEA3B}"/>
              </a:ext>
            </a:extLst>
          </p:cNvPr>
          <p:cNvGrpSpPr/>
          <p:nvPr/>
        </p:nvGrpSpPr>
        <p:grpSpPr>
          <a:xfrm>
            <a:off x="2151731" y="2945800"/>
            <a:ext cx="4126661" cy="400110"/>
            <a:chOff x="2261086" y="2247063"/>
            <a:chExt cx="4126661" cy="400110"/>
          </a:xfrm>
        </p:grpSpPr>
        <p:sp>
          <p:nvSpPr>
            <p:cNvPr id="100" name="Rectangle 99">
              <a:extLst>
                <a:ext uri="{FF2B5EF4-FFF2-40B4-BE49-F238E27FC236}">
                  <a16:creationId xmlns:a16="http://schemas.microsoft.com/office/drawing/2014/main" id="{40DCC28E-9F7E-4C0B-8828-57E030725CF1}"/>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01" name="TextBox 100">
              <a:extLst>
                <a:ext uri="{FF2B5EF4-FFF2-40B4-BE49-F238E27FC236}">
                  <a16:creationId xmlns:a16="http://schemas.microsoft.com/office/drawing/2014/main" id="{00E9EDF7-4968-4AA3-B3B5-C18F4CCD18DD}"/>
                </a:ext>
              </a:extLst>
            </p:cNvPr>
            <p:cNvSpPr txBox="1"/>
            <p:nvPr/>
          </p:nvSpPr>
          <p:spPr>
            <a:xfrm>
              <a:off x="2413518" y="2247063"/>
              <a:ext cx="3974229"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000">
                  <a:solidFill>
                    <a:srgbClr val="033454"/>
                  </a:solidFill>
                  <a:latin typeface="+mj-lt"/>
                  <a:cs typeface="Arial" pitchFamily="34" charset="0"/>
                </a:rPr>
                <a:t>Multiuser Access to the Environment</a:t>
              </a:r>
              <a:endParaRPr lang="en-GB" sz="2000" b="0" i="0">
                <a:solidFill>
                  <a:srgbClr val="033454"/>
                </a:solidFill>
                <a:effectLst/>
                <a:latin typeface="+mj-lt"/>
                <a:cs typeface="Arial" pitchFamily="34" charset="0"/>
              </a:endParaRPr>
            </a:p>
          </p:txBody>
        </p:sp>
      </p:grpSp>
      <p:grpSp>
        <p:nvGrpSpPr>
          <p:cNvPr id="48" name="Group 47">
            <a:extLst>
              <a:ext uri="{FF2B5EF4-FFF2-40B4-BE49-F238E27FC236}">
                <a16:creationId xmlns:a16="http://schemas.microsoft.com/office/drawing/2014/main" id="{E28266C6-3433-47F3-AFFE-A589CC215066}"/>
              </a:ext>
            </a:extLst>
          </p:cNvPr>
          <p:cNvGrpSpPr/>
          <p:nvPr/>
        </p:nvGrpSpPr>
        <p:grpSpPr>
          <a:xfrm>
            <a:off x="2151731" y="2173884"/>
            <a:ext cx="2503268" cy="400110"/>
            <a:chOff x="2261086" y="2247063"/>
            <a:chExt cx="2503268" cy="400110"/>
          </a:xfrm>
        </p:grpSpPr>
        <p:sp>
          <p:nvSpPr>
            <p:cNvPr id="49" name="Rectangle 48">
              <a:extLst>
                <a:ext uri="{FF2B5EF4-FFF2-40B4-BE49-F238E27FC236}">
                  <a16:creationId xmlns:a16="http://schemas.microsoft.com/office/drawing/2014/main" id="{3AB35077-43C1-4798-A501-FAAFDAC77CCE}"/>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50" name="TextBox 49">
              <a:extLst>
                <a:ext uri="{FF2B5EF4-FFF2-40B4-BE49-F238E27FC236}">
                  <a16:creationId xmlns:a16="http://schemas.microsoft.com/office/drawing/2014/main" id="{069323AE-3A32-481B-9D32-B07C0B15DA07}"/>
                </a:ext>
              </a:extLst>
            </p:cNvPr>
            <p:cNvSpPr txBox="1"/>
            <p:nvPr/>
          </p:nvSpPr>
          <p:spPr>
            <a:xfrm>
              <a:off x="2413518" y="2247063"/>
              <a:ext cx="2350836"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l" rtl="0" eaLnBrk="1" latinLnBrk="0" hangingPunct="1">
                <a:spcBef>
                  <a:spcPct val="0"/>
                </a:spcBef>
                <a:spcAft>
                  <a:spcPct val="0"/>
                </a:spcAft>
              </a:pPr>
              <a:r>
                <a:rPr lang="en-GB" sz="2000" b="0" i="0" kern="1200">
                  <a:solidFill>
                    <a:srgbClr val="033454"/>
                  </a:solidFill>
                  <a:effectLst/>
                  <a:latin typeface="Calibri Light" panose="020F0302020204030204" pitchFamily="34" charset="0"/>
                  <a:ea typeface="+mn-ea"/>
                  <a:cs typeface="Arial" pitchFamily="34" charset="0"/>
                </a:rPr>
                <a:t>Character 3D Models</a:t>
              </a:r>
              <a:endParaRPr lang="en-US" sz="2400">
                <a:effectLst/>
              </a:endParaRPr>
            </a:p>
          </p:txBody>
        </p:sp>
      </p:grpSp>
      <p:grpSp>
        <p:nvGrpSpPr>
          <p:cNvPr id="51" name="Group 50">
            <a:extLst>
              <a:ext uri="{FF2B5EF4-FFF2-40B4-BE49-F238E27FC236}">
                <a16:creationId xmlns:a16="http://schemas.microsoft.com/office/drawing/2014/main" id="{41EA076F-7CFF-402D-A3EF-3A44C2F04D2E}"/>
              </a:ext>
            </a:extLst>
          </p:cNvPr>
          <p:cNvGrpSpPr/>
          <p:nvPr/>
        </p:nvGrpSpPr>
        <p:grpSpPr>
          <a:xfrm>
            <a:off x="2151731" y="2580350"/>
            <a:ext cx="5873998" cy="400110"/>
            <a:chOff x="2261086" y="2247063"/>
            <a:chExt cx="5873998" cy="400110"/>
          </a:xfrm>
        </p:grpSpPr>
        <p:sp>
          <p:nvSpPr>
            <p:cNvPr id="52" name="Rectangle 51">
              <a:extLst>
                <a:ext uri="{FF2B5EF4-FFF2-40B4-BE49-F238E27FC236}">
                  <a16:creationId xmlns:a16="http://schemas.microsoft.com/office/drawing/2014/main" id="{8A437C6B-29B3-4979-8E74-BABE49D4113B}"/>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53" name="TextBox 52">
              <a:extLst>
                <a:ext uri="{FF2B5EF4-FFF2-40B4-BE49-F238E27FC236}">
                  <a16:creationId xmlns:a16="http://schemas.microsoft.com/office/drawing/2014/main" id="{A310E417-8B2A-466C-B183-CC53D0AAFB61}"/>
                </a:ext>
              </a:extLst>
            </p:cNvPr>
            <p:cNvSpPr txBox="1"/>
            <p:nvPr/>
          </p:nvSpPr>
          <p:spPr>
            <a:xfrm>
              <a:off x="2413518" y="2247063"/>
              <a:ext cx="5721566"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l" rtl="0" eaLnBrk="1" latinLnBrk="0" hangingPunct="1">
                <a:spcBef>
                  <a:spcPct val="0"/>
                </a:spcBef>
                <a:spcAft>
                  <a:spcPct val="0"/>
                </a:spcAft>
              </a:pPr>
              <a:r>
                <a:rPr lang="en-GB" sz="2000" b="0" i="0" kern="1200">
                  <a:solidFill>
                    <a:srgbClr val="033454"/>
                  </a:solidFill>
                  <a:effectLst/>
                  <a:latin typeface="Calibri Light" panose="020F0302020204030204" pitchFamily="34" charset="0"/>
                  <a:ea typeface="+mn-ea"/>
                  <a:cs typeface="Arial" pitchFamily="34" charset="0"/>
                </a:rPr>
                <a:t>Character Movements and Animation Synchronization</a:t>
              </a:r>
            </a:p>
          </p:txBody>
        </p:sp>
      </p:grpSp>
      <p:grpSp>
        <p:nvGrpSpPr>
          <p:cNvPr id="54" name="Group 53">
            <a:extLst>
              <a:ext uri="{FF2B5EF4-FFF2-40B4-BE49-F238E27FC236}">
                <a16:creationId xmlns:a16="http://schemas.microsoft.com/office/drawing/2014/main" id="{F8747774-69BB-42DF-B64B-7A1FCD01E47A}"/>
              </a:ext>
            </a:extLst>
          </p:cNvPr>
          <p:cNvGrpSpPr/>
          <p:nvPr/>
        </p:nvGrpSpPr>
        <p:grpSpPr>
          <a:xfrm>
            <a:off x="2148140" y="3353699"/>
            <a:ext cx="4339219" cy="400110"/>
            <a:chOff x="2261086" y="2247063"/>
            <a:chExt cx="4339219" cy="400110"/>
          </a:xfrm>
        </p:grpSpPr>
        <p:sp>
          <p:nvSpPr>
            <p:cNvPr id="60" name="Rectangle 59">
              <a:extLst>
                <a:ext uri="{FF2B5EF4-FFF2-40B4-BE49-F238E27FC236}">
                  <a16:creationId xmlns:a16="http://schemas.microsoft.com/office/drawing/2014/main" id="{41C0EB02-3DE5-45AA-B841-B01F50A0FD60}"/>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61" name="TextBox 60">
              <a:extLst>
                <a:ext uri="{FF2B5EF4-FFF2-40B4-BE49-F238E27FC236}">
                  <a16:creationId xmlns:a16="http://schemas.microsoft.com/office/drawing/2014/main" id="{3027F576-7B66-42B5-B764-9A964B11A7B3}"/>
                </a:ext>
              </a:extLst>
            </p:cNvPr>
            <p:cNvSpPr txBox="1"/>
            <p:nvPr/>
          </p:nvSpPr>
          <p:spPr>
            <a:xfrm>
              <a:off x="2413518" y="2247063"/>
              <a:ext cx="4186787"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000">
                  <a:solidFill>
                    <a:srgbClr val="033454"/>
                  </a:solidFill>
                  <a:latin typeface="+mj-lt"/>
                  <a:cs typeface="Arial" pitchFamily="34" charset="0"/>
                </a:rPr>
                <a:t>Multiuser Voice &amp; Text Communication</a:t>
              </a:r>
              <a:endParaRPr lang="en-GB" sz="2000" b="0" i="0">
                <a:solidFill>
                  <a:srgbClr val="033454"/>
                </a:solidFill>
                <a:effectLst/>
                <a:latin typeface="+mj-lt"/>
                <a:cs typeface="Arial" pitchFamily="34" charset="0"/>
              </a:endParaRPr>
            </a:p>
          </p:txBody>
        </p:sp>
      </p:grpSp>
      <p:grpSp>
        <p:nvGrpSpPr>
          <p:cNvPr id="62" name="Group 61">
            <a:extLst>
              <a:ext uri="{FF2B5EF4-FFF2-40B4-BE49-F238E27FC236}">
                <a16:creationId xmlns:a16="http://schemas.microsoft.com/office/drawing/2014/main" id="{A347197F-1652-4504-BBAD-35F8F74674AF}"/>
              </a:ext>
            </a:extLst>
          </p:cNvPr>
          <p:cNvGrpSpPr/>
          <p:nvPr/>
        </p:nvGrpSpPr>
        <p:grpSpPr>
          <a:xfrm>
            <a:off x="2154205" y="3714690"/>
            <a:ext cx="3666023" cy="400110"/>
            <a:chOff x="2261086" y="2247063"/>
            <a:chExt cx="3666023" cy="400110"/>
          </a:xfrm>
        </p:grpSpPr>
        <p:sp>
          <p:nvSpPr>
            <p:cNvPr id="63" name="Rectangle 62">
              <a:extLst>
                <a:ext uri="{FF2B5EF4-FFF2-40B4-BE49-F238E27FC236}">
                  <a16:creationId xmlns:a16="http://schemas.microsoft.com/office/drawing/2014/main" id="{A4E8CD1F-B9F6-4928-B689-DD940A78D62B}"/>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64" name="TextBox 63">
              <a:extLst>
                <a:ext uri="{FF2B5EF4-FFF2-40B4-BE49-F238E27FC236}">
                  <a16:creationId xmlns:a16="http://schemas.microsoft.com/office/drawing/2014/main" id="{D502BF46-59AF-4487-8406-1EFDE856464A}"/>
                </a:ext>
              </a:extLst>
            </p:cNvPr>
            <p:cNvSpPr txBox="1"/>
            <p:nvPr/>
          </p:nvSpPr>
          <p:spPr>
            <a:xfrm>
              <a:off x="2413518" y="2247063"/>
              <a:ext cx="3513591"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000" b="0" i="0" kern="1200">
                  <a:solidFill>
                    <a:srgbClr val="033454"/>
                  </a:solidFill>
                  <a:effectLst/>
                  <a:latin typeface="Calibri Light" panose="020F0302020204030204" pitchFamily="34" charset="0"/>
                  <a:ea typeface="+mn-ea"/>
                  <a:cs typeface="Arial" pitchFamily="34" charset="0"/>
                </a:rPr>
                <a:t>Collaborative Brainstorming Tool</a:t>
              </a:r>
              <a:endParaRPr lang="en-GB" sz="2000" b="0" i="0">
                <a:solidFill>
                  <a:srgbClr val="033454"/>
                </a:solidFill>
                <a:effectLst/>
                <a:latin typeface="+mj-lt"/>
                <a:cs typeface="Arial" pitchFamily="34" charset="0"/>
              </a:endParaRPr>
            </a:p>
          </p:txBody>
        </p:sp>
      </p:grpSp>
      <p:pic>
        <p:nvPicPr>
          <p:cNvPr id="68" name="Picture 67" descr="Diagram, engineering drawing&#10;&#10;Description automatically generated">
            <a:extLst>
              <a:ext uri="{FF2B5EF4-FFF2-40B4-BE49-F238E27FC236}">
                <a16:creationId xmlns:a16="http://schemas.microsoft.com/office/drawing/2014/main" id="{09B1DD64-9BA9-40A2-80C2-EDC71F8B6D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18708" y="3635849"/>
            <a:ext cx="3009388" cy="2599784"/>
          </a:xfrm>
          <a:prstGeom prst="rect">
            <a:avLst/>
          </a:prstGeom>
        </p:spPr>
      </p:pic>
      <p:pic>
        <p:nvPicPr>
          <p:cNvPr id="34" name="Picture 33">
            <a:extLst>
              <a:ext uri="{FF2B5EF4-FFF2-40B4-BE49-F238E27FC236}">
                <a16:creationId xmlns:a16="http://schemas.microsoft.com/office/drawing/2014/main" id="{13D99F5A-76DC-4CA8-95D6-2631F668CE6C}"/>
              </a:ext>
            </a:extLst>
          </p:cNvPr>
          <p:cNvPicPr>
            <a:picLocks noChangeAspect="1"/>
          </p:cNvPicPr>
          <p:nvPr/>
        </p:nvPicPr>
        <p:blipFill>
          <a:blip r:embed="rId3"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Tree>
    <p:extLst>
      <p:ext uri="{BB962C8B-B14F-4D97-AF65-F5344CB8AC3E}">
        <p14:creationId xmlns:p14="http://schemas.microsoft.com/office/powerpoint/2010/main" val="23938037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4994B2-5832-403F-AC03-30B35F77AC4C}"/>
              </a:ext>
            </a:extLst>
          </p:cNvPr>
          <p:cNvSpPr txBox="1"/>
          <p:nvPr/>
        </p:nvSpPr>
        <p:spPr>
          <a:xfrm>
            <a:off x="107045" y="1547995"/>
            <a:ext cx="985270"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IT18001112</a:t>
            </a:r>
            <a:endParaRPr lang="en-US" sz="1400" b="1">
              <a:solidFill>
                <a:schemeClr val="bg1"/>
              </a:solidFill>
            </a:endParaRPr>
          </a:p>
        </p:txBody>
      </p:sp>
      <p:sp>
        <p:nvSpPr>
          <p:cNvPr id="5" name="TextBox 4">
            <a:extLst>
              <a:ext uri="{FF2B5EF4-FFF2-40B4-BE49-F238E27FC236}">
                <a16:creationId xmlns:a16="http://schemas.microsoft.com/office/drawing/2014/main" id="{087D5711-B7D8-4BF1-8A06-FA7688B0C199}"/>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a:solidFill>
                  <a:schemeClr val="bg1"/>
                </a:solidFill>
                <a:latin typeface="Arial" pitchFamily="34" charset="0"/>
                <a:cs typeface="Arial" pitchFamily="34" charset="0"/>
              </a:rPr>
              <a:t>Tharaka</a:t>
            </a:r>
          </a:p>
          <a:p>
            <a:pPr algn="ctr"/>
            <a:r>
              <a:rPr lang="en-US" sz="1100">
                <a:solidFill>
                  <a:schemeClr val="bg1"/>
                </a:solidFill>
                <a:latin typeface="Arial" pitchFamily="34" charset="0"/>
                <a:cs typeface="Arial" pitchFamily="34" charset="0"/>
              </a:rPr>
              <a:t>W.C.M.K.</a:t>
            </a:r>
            <a:endParaRPr lang="en-US" sz="1100">
              <a:solidFill>
                <a:schemeClr val="bg1"/>
              </a:solidFill>
            </a:endParaRPr>
          </a:p>
        </p:txBody>
      </p:sp>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4C55C76-C80E-4BD1-9304-40F144173BBA}"/>
              </a:ext>
            </a:extLst>
          </p:cNvPr>
          <p:cNvSpPr txBox="1"/>
          <p:nvPr/>
        </p:nvSpPr>
        <p:spPr>
          <a:xfrm>
            <a:off x="177575" y="5961926"/>
            <a:ext cx="861133"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a:solidFill>
                  <a:schemeClr val="bg1"/>
                </a:solidFill>
                <a:latin typeface="Speak Pro" panose="020B0504020101020102" pitchFamily="34" charset="0"/>
              </a:rPr>
              <a:t>30</a:t>
            </a:r>
          </a:p>
        </p:txBody>
      </p:sp>
      <p:grpSp>
        <p:nvGrpSpPr>
          <p:cNvPr id="42" name="Group 41">
            <a:extLst>
              <a:ext uri="{FF2B5EF4-FFF2-40B4-BE49-F238E27FC236}">
                <a16:creationId xmlns:a16="http://schemas.microsoft.com/office/drawing/2014/main" id="{38D3CA7C-1878-4B23-83D1-BB4437B196B6}"/>
              </a:ext>
            </a:extLst>
          </p:cNvPr>
          <p:cNvGrpSpPr/>
          <p:nvPr/>
        </p:nvGrpSpPr>
        <p:grpSpPr>
          <a:xfrm>
            <a:off x="1800323" y="334692"/>
            <a:ext cx="9871231" cy="609828"/>
            <a:chOff x="277091" y="249153"/>
            <a:chExt cx="9871231" cy="609828"/>
          </a:xfrm>
        </p:grpSpPr>
        <p:sp>
          <p:nvSpPr>
            <p:cNvPr id="43" name="Rectangle 42">
              <a:extLst>
                <a:ext uri="{FF2B5EF4-FFF2-40B4-BE49-F238E27FC236}">
                  <a16:creationId xmlns:a16="http://schemas.microsoft.com/office/drawing/2014/main" id="{1CA6B140-6E65-46D9-BE09-6CA55FCAFA68}"/>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44" name="TextBox 43">
              <a:extLst>
                <a:ext uri="{FF2B5EF4-FFF2-40B4-BE49-F238E27FC236}">
                  <a16:creationId xmlns:a16="http://schemas.microsoft.com/office/drawing/2014/main" id="{3AD11819-CA8E-4B77-96DB-5F1B78FA5C5C}"/>
                </a:ext>
              </a:extLst>
            </p:cNvPr>
            <p:cNvSpPr txBox="1"/>
            <p:nvPr/>
          </p:nvSpPr>
          <p:spPr>
            <a:xfrm>
              <a:off x="480291" y="249153"/>
              <a:ext cx="9668031"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3200" b="1">
                  <a:solidFill>
                    <a:srgbClr val="002060"/>
                  </a:solidFill>
                  <a:latin typeface="Arial" pitchFamily="34" charset="0"/>
                  <a:cs typeface="Arial" pitchFamily="34" charset="0"/>
                </a:rPr>
                <a:t>Functional &amp; Non- Functional Requirements </a:t>
              </a:r>
              <a:r>
                <a:rPr lang="en-GB" sz="1600" b="1">
                  <a:solidFill>
                    <a:srgbClr val="002060"/>
                  </a:solidFill>
                  <a:latin typeface="Arial" pitchFamily="34" charset="0"/>
                  <a:cs typeface="Arial" pitchFamily="34" charset="0"/>
                </a:rPr>
                <a:t>Contd.</a:t>
              </a:r>
              <a:endParaRPr lang="en-GB" sz="3200" b="1">
                <a:solidFill>
                  <a:srgbClr val="002060"/>
                </a:solidFill>
                <a:latin typeface="Arial" pitchFamily="34" charset="0"/>
                <a:cs typeface="Arial" pitchFamily="34" charset="0"/>
              </a:endParaRPr>
            </a:p>
          </p:txBody>
        </p:sp>
      </p:grpSp>
      <p:grpSp>
        <p:nvGrpSpPr>
          <p:cNvPr id="58" name="Group 57">
            <a:extLst>
              <a:ext uri="{FF2B5EF4-FFF2-40B4-BE49-F238E27FC236}">
                <a16:creationId xmlns:a16="http://schemas.microsoft.com/office/drawing/2014/main" id="{A1FF7C01-E232-424A-902B-38542E377BB9}"/>
              </a:ext>
            </a:extLst>
          </p:cNvPr>
          <p:cNvGrpSpPr/>
          <p:nvPr/>
        </p:nvGrpSpPr>
        <p:grpSpPr>
          <a:xfrm>
            <a:off x="2151731" y="1739908"/>
            <a:ext cx="7525669" cy="400110"/>
            <a:chOff x="2261086" y="2247063"/>
            <a:chExt cx="7525669" cy="400110"/>
          </a:xfrm>
        </p:grpSpPr>
        <p:sp>
          <p:nvSpPr>
            <p:cNvPr id="59" name="Rectangle 58">
              <a:extLst>
                <a:ext uri="{FF2B5EF4-FFF2-40B4-BE49-F238E27FC236}">
                  <a16:creationId xmlns:a16="http://schemas.microsoft.com/office/drawing/2014/main" id="{B07C3CA8-DBA5-4C9F-8699-39FA2CDF1D9D}"/>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60" name="TextBox 59">
              <a:extLst>
                <a:ext uri="{FF2B5EF4-FFF2-40B4-BE49-F238E27FC236}">
                  <a16:creationId xmlns:a16="http://schemas.microsoft.com/office/drawing/2014/main" id="{12C80F2B-FCAB-4233-9141-A65A4D2F78B7}"/>
                </a:ext>
              </a:extLst>
            </p:cNvPr>
            <p:cNvSpPr txBox="1"/>
            <p:nvPr/>
          </p:nvSpPr>
          <p:spPr>
            <a:xfrm>
              <a:off x="2413518" y="2247063"/>
              <a:ext cx="7373237"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000" b="0" i="0">
                  <a:solidFill>
                    <a:srgbClr val="033454"/>
                  </a:solidFill>
                  <a:effectLst/>
                  <a:latin typeface="+mj-lt"/>
                  <a:cs typeface="Arial" pitchFamily="34" charset="0"/>
                </a:rPr>
                <a:t>Finetune Collaborative text editing in the Virtual Learning Environment</a:t>
              </a:r>
            </a:p>
          </p:txBody>
        </p:sp>
      </p:grpSp>
      <p:grpSp>
        <p:nvGrpSpPr>
          <p:cNvPr id="64" name="Group 63">
            <a:extLst>
              <a:ext uri="{FF2B5EF4-FFF2-40B4-BE49-F238E27FC236}">
                <a16:creationId xmlns:a16="http://schemas.microsoft.com/office/drawing/2014/main" id="{3EDADE68-923F-46AF-A4B1-CB02BED0F4FE}"/>
              </a:ext>
            </a:extLst>
          </p:cNvPr>
          <p:cNvGrpSpPr/>
          <p:nvPr/>
        </p:nvGrpSpPr>
        <p:grpSpPr>
          <a:xfrm>
            <a:off x="1754652" y="2763329"/>
            <a:ext cx="6513644" cy="461665"/>
            <a:chOff x="1796105" y="1584815"/>
            <a:chExt cx="6513644" cy="461665"/>
          </a:xfrm>
        </p:grpSpPr>
        <p:grpSp>
          <p:nvGrpSpPr>
            <p:cNvPr id="65" name="Group 64">
              <a:extLst>
                <a:ext uri="{FF2B5EF4-FFF2-40B4-BE49-F238E27FC236}">
                  <a16:creationId xmlns:a16="http://schemas.microsoft.com/office/drawing/2014/main" id="{24A8FB9F-4E55-4E72-9193-482D0DD14DDA}"/>
                </a:ext>
              </a:extLst>
            </p:cNvPr>
            <p:cNvGrpSpPr/>
            <p:nvPr/>
          </p:nvGrpSpPr>
          <p:grpSpPr>
            <a:xfrm>
              <a:off x="1796105" y="1718666"/>
              <a:ext cx="193963" cy="193963"/>
              <a:chOff x="1796105" y="1718666"/>
              <a:chExt cx="193963" cy="193963"/>
            </a:xfrm>
          </p:grpSpPr>
          <p:sp>
            <p:nvSpPr>
              <p:cNvPr id="67" name="Rectangle 66">
                <a:extLst>
                  <a:ext uri="{FF2B5EF4-FFF2-40B4-BE49-F238E27FC236}">
                    <a16:creationId xmlns:a16="http://schemas.microsoft.com/office/drawing/2014/main" id="{76B7F1BF-707F-40A8-8BED-B48D2A52D304}"/>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68" name="Rectangle 67">
                <a:extLst>
                  <a:ext uri="{FF2B5EF4-FFF2-40B4-BE49-F238E27FC236}">
                    <a16:creationId xmlns:a16="http://schemas.microsoft.com/office/drawing/2014/main" id="{54FBB4F3-3620-405A-831D-EDFD1ED582E5}"/>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66" name="TextBox 65">
              <a:extLst>
                <a:ext uri="{FF2B5EF4-FFF2-40B4-BE49-F238E27FC236}">
                  <a16:creationId xmlns:a16="http://schemas.microsoft.com/office/drawing/2014/main" id="{8F748208-7AD3-47D6-816D-5205DED3365E}"/>
                </a:ext>
              </a:extLst>
            </p:cNvPr>
            <p:cNvSpPr txBox="1"/>
            <p:nvPr/>
          </p:nvSpPr>
          <p:spPr>
            <a:xfrm>
              <a:off x="2093495" y="1584815"/>
              <a:ext cx="621625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400" b="0" i="0">
                  <a:solidFill>
                    <a:srgbClr val="033454"/>
                  </a:solidFill>
                  <a:effectLst/>
                  <a:latin typeface="+mj-lt"/>
                  <a:cs typeface="Arial" pitchFamily="34" charset="0"/>
                </a:rPr>
                <a:t>Non-Functional Requirements of the Component</a:t>
              </a:r>
            </a:p>
          </p:txBody>
        </p:sp>
      </p:grpSp>
      <p:grpSp>
        <p:nvGrpSpPr>
          <p:cNvPr id="69" name="Group 68">
            <a:extLst>
              <a:ext uri="{FF2B5EF4-FFF2-40B4-BE49-F238E27FC236}">
                <a16:creationId xmlns:a16="http://schemas.microsoft.com/office/drawing/2014/main" id="{C6AE8558-8E6B-4AF0-9C28-65CF3F3FAB41}"/>
              </a:ext>
            </a:extLst>
          </p:cNvPr>
          <p:cNvGrpSpPr/>
          <p:nvPr/>
        </p:nvGrpSpPr>
        <p:grpSpPr>
          <a:xfrm>
            <a:off x="2151731" y="3249065"/>
            <a:ext cx="3077785" cy="400110"/>
            <a:chOff x="2261086" y="2247063"/>
            <a:chExt cx="3077785" cy="400110"/>
          </a:xfrm>
        </p:grpSpPr>
        <p:sp>
          <p:nvSpPr>
            <p:cNvPr id="70" name="Rectangle 69">
              <a:extLst>
                <a:ext uri="{FF2B5EF4-FFF2-40B4-BE49-F238E27FC236}">
                  <a16:creationId xmlns:a16="http://schemas.microsoft.com/office/drawing/2014/main" id="{EED24865-B85E-4BD9-94F5-B7D4A80EC26D}"/>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71" name="TextBox 70">
              <a:extLst>
                <a:ext uri="{FF2B5EF4-FFF2-40B4-BE49-F238E27FC236}">
                  <a16:creationId xmlns:a16="http://schemas.microsoft.com/office/drawing/2014/main" id="{20535340-3E86-40FC-80EA-F7FCC2D81AEF}"/>
                </a:ext>
              </a:extLst>
            </p:cNvPr>
            <p:cNvSpPr txBox="1"/>
            <p:nvPr/>
          </p:nvSpPr>
          <p:spPr>
            <a:xfrm>
              <a:off x="2413518" y="2247063"/>
              <a:ext cx="2925353"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000" b="0" i="0">
                  <a:solidFill>
                    <a:srgbClr val="033454"/>
                  </a:solidFill>
                  <a:effectLst/>
                  <a:latin typeface="+mj-lt"/>
                  <a:cs typeface="Arial" pitchFamily="34" charset="0"/>
                </a:rPr>
                <a:t>Availability – Photon Cloud</a:t>
              </a:r>
            </a:p>
          </p:txBody>
        </p:sp>
      </p:grpSp>
      <p:grpSp>
        <p:nvGrpSpPr>
          <p:cNvPr id="72" name="Group 71">
            <a:extLst>
              <a:ext uri="{FF2B5EF4-FFF2-40B4-BE49-F238E27FC236}">
                <a16:creationId xmlns:a16="http://schemas.microsoft.com/office/drawing/2014/main" id="{0911FF3C-93A5-4658-8E87-A74B0D9D9110}"/>
              </a:ext>
            </a:extLst>
          </p:cNvPr>
          <p:cNvGrpSpPr/>
          <p:nvPr/>
        </p:nvGrpSpPr>
        <p:grpSpPr>
          <a:xfrm>
            <a:off x="2151731" y="3634278"/>
            <a:ext cx="5622969" cy="400110"/>
            <a:chOff x="2261086" y="2247063"/>
            <a:chExt cx="5622969" cy="400110"/>
          </a:xfrm>
        </p:grpSpPr>
        <p:sp>
          <p:nvSpPr>
            <p:cNvPr id="73" name="Rectangle 72">
              <a:extLst>
                <a:ext uri="{FF2B5EF4-FFF2-40B4-BE49-F238E27FC236}">
                  <a16:creationId xmlns:a16="http://schemas.microsoft.com/office/drawing/2014/main" id="{D6E6493A-4172-420D-9A31-2047D9311ABF}"/>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74" name="TextBox 73">
              <a:extLst>
                <a:ext uri="{FF2B5EF4-FFF2-40B4-BE49-F238E27FC236}">
                  <a16:creationId xmlns:a16="http://schemas.microsoft.com/office/drawing/2014/main" id="{10A87182-9CC0-486A-BDB1-FA23B5DD1F30}"/>
                </a:ext>
              </a:extLst>
            </p:cNvPr>
            <p:cNvSpPr txBox="1"/>
            <p:nvPr/>
          </p:nvSpPr>
          <p:spPr>
            <a:xfrm>
              <a:off x="2413518" y="2247063"/>
              <a:ext cx="5470537"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000" b="0" i="0">
                  <a:solidFill>
                    <a:srgbClr val="033454"/>
                  </a:solidFill>
                  <a:effectLst/>
                  <a:latin typeface="+mj-lt"/>
                  <a:cs typeface="Arial" pitchFamily="34" charset="0"/>
                </a:rPr>
                <a:t>Reusability - Reusable Prefabs, Materials, Textures…</a:t>
              </a:r>
            </a:p>
          </p:txBody>
        </p:sp>
      </p:grpSp>
      <p:grpSp>
        <p:nvGrpSpPr>
          <p:cNvPr id="75" name="Group 74">
            <a:extLst>
              <a:ext uri="{FF2B5EF4-FFF2-40B4-BE49-F238E27FC236}">
                <a16:creationId xmlns:a16="http://schemas.microsoft.com/office/drawing/2014/main" id="{798C8F3D-494D-4705-A24B-20E61ACC3997}"/>
              </a:ext>
            </a:extLst>
          </p:cNvPr>
          <p:cNvGrpSpPr/>
          <p:nvPr/>
        </p:nvGrpSpPr>
        <p:grpSpPr>
          <a:xfrm>
            <a:off x="2151731" y="4019491"/>
            <a:ext cx="7331000" cy="400110"/>
            <a:chOff x="2261086" y="2247063"/>
            <a:chExt cx="7331000" cy="400110"/>
          </a:xfrm>
        </p:grpSpPr>
        <p:sp>
          <p:nvSpPr>
            <p:cNvPr id="76" name="Rectangle 75">
              <a:extLst>
                <a:ext uri="{FF2B5EF4-FFF2-40B4-BE49-F238E27FC236}">
                  <a16:creationId xmlns:a16="http://schemas.microsoft.com/office/drawing/2014/main" id="{F3ECCEB6-D4D5-44D0-A89C-9CC1F49D707A}"/>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77" name="TextBox 76">
              <a:extLst>
                <a:ext uri="{FF2B5EF4-FFF2-40B4-BE49-F238E27FC236}">
                  <a16:creationId xmlns:a16="http://schemas.microsoft.com/office/drawing/2014/main" id="{7D8C1C54-9169-465C-84C8-7E119C8E43EB}"/>
                </a:ext>
              </a:extLst>
            </p:cNvPr>
            <p:cNvSpPr txBox="1"/>
            <p:nvPr/>
          </p:nvSpPr>
          <p:spPr>
            <a:xfrm>
              <a:off x="2413518" y="2247063"/>
              <a:ext cx="7178568"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000" b="0" i="0" kern="1200">
                  <a:solidFill>
                    <a:srgbClr val="033454"/>
                  </a:solidFill>
                  <a:effectLst/>
                  <a:latin typeface="Calibri Light" panose="020F0302020204030204" pitchFamily="34" charset="0"/>
                  <a:ea typeface="+mn-ea"/>
                  <a:cs typeface="Arial" pitchFamily="34" charset="0"/>
                </a:rPr>
                <a:t>Modifiability - Best practices in Unity Engine and Game development</a:t>
              </a:r>
              <a:endParaRPr lang="en-GB" sz="2000" b="0" i="0">
                <a:solidFill>
                  <a:srgbClr val="033454"/>
                </a:solidFill>
                <a:effectLst/>
                <a:latin typeface="+mj-lt"/>
                <a:cs typeface="Arial" pitchFamily="34" charset="0"/>
              </a:endParaRPr>
            </a:p>
          </p:txBody>
        </p:sp>
      </p:grpSp>
      <p:grpSp>
        <p:nvGrpSpPr>
          <p:cNvPr id="84" name="Group 83">
            <a:extLst>
              <a:ext uri="{FF2B5EF4-FFF2-40B4-BE49-F238E27FC236}">
                <a16:creationId xmlns:a16="http://schemas.microsoft.com/office/drawing/2014/main" id="{1996E3F7-E97E-44E0-BED9-13D17FF8C355}"/>
              </a:ext>
            </a:extLst>
          </p:cNvPr>
          <p:cNvGrpSpPr/>
          <p:nvPr/>
        </p:nvGrpSpPr>
        <p:grpSpPr>
          <a:xfrm>
            <a:off x="1754652" y="1302713"/>
            <a:ext cx="3572325" cy="461665"/>
            <a:chOff x="1796105" y="1584815"/>
            <a:chExt cx="3572325" cy="461665"/>
          </a:xfrm>
        </p:grpSpPr>
        <p:grpSp>
          <p:nvGrpSpPr>
            <p:cNvPr id="85" name="Group 84">
              <a:extLst>
                <a:ext uri="{FF2B5EF4-FFF2-40B4-BE49-F238E27FC236}">
                  <a16:creationId xmlns:a16="http://schemas.microsoft.com/office/drawing/2014/main" id="{39F46252-DCC8-49AD-8B08-C22702632D48}"/>
                </a:ext>
              </a:extLst>
            </p:cNvPr>
            <p:cNvGrpSpPr/>
            <p:nvPr/>
          </p:nvGrpSpPr>
          <p:grpSpPr>
            <a:xfrm>
              <a:off x="1796105" y="1718666"/>
              <a:ext cx="193963" cy="193963"/>
              <a:chOff x="1796105" y="1718666"/>
              <a:chExt cx="193963" cy="193963"/>
            </a:xfrm>
          </p:grpSpPr>
          <p:sp>
            <p:nvSpPr>
              <p:cNvPr id="87" name="Rectangle 86">
                <a:extLst>
                  <a:ext uri="{FF2B5EF4-FFF2-40B4-BE49-F238E27FC236}">
                    <a16:creationId xmlns:a16="http://schemas.microsoft.com/office/drawing/2014/main" id="{520D1586-0363-4C70-B66A-0C90750EC9F7}"/>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88" name="Rectangle 87">
                <a:extLst>
                  <a:ext uri="{FF2B5EF4-FFF2-40B4-BE49-F238E27FC236}">
                    <a16:creationId xmlns:a16="http://schemas.microsoft.com/office/drawing/2014/main" id="{DEA9E358-AB68-46B7-A9AC-EE97603C784E}"/>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86" name="TextBox 85">
              <a:extLst>
                <a:ext uri="{FF2B5EF4-FFF2-40B4-BE49-F238E27FC236}">
                  <a16:creationId xmlns:a16="http://schemas.microsoft.com/office/drawing/2014/main" id="{B5498C76-EF9B-42F8-9916-AB3FB7C30ADC}"/>
                </a:ext>
              </a:extLst>
            </p:cNvPr>
            <p:cNvSpPr txBox="1"/>
            <p:nvPr/>
          </p:nvSpPr>
          <p:spPr>
            <a:xfrm>
              <a:off x="2093495" y="1584815"/>
              <a:ext cx="3274935"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400" b="0" i="0">
                  <a:solidFill>
                    <a:srgbClr val="033454"/>
                  </a:solidFill>
                  <a:effectLst/>
                  <a:latin typeface="+mj-lt"/>
                  <a:cs typeface="Arial" pitchFamily="34" charset="0"/>
                </a:rPr>
                <a:t>Remaining Requirements</a:t>
              </a:r>
            </a:p>
          </p:txBody>
        </p:sp>
      </p:grpSp>
      <p:grpSp>
        <p:nvGrpSpPr>
          <p:cNvPr id="33" name="Group 32">
            <a:extLst>
              <a:ext uri="{FF2B5EF4-FFF2-40B4-BE49-F238E27FC236}">
                <a16:creationId xmlns:a16="http://schemas.microsoft.com/office/drawing/2014/main" id="{A48BD7AF-2A46-42F1-ADA8-4D5F0C7713DB}"/>
              </a:ext>
            </a:extLst>
          </p:cNvPr>
          <p:cNvGrpSpPr/>
          <p:nvPr/>
        </p:nvGrpSpPr>
        <p:grpSpPr>
          <a:xfrm>
            <a:off x="2151731" y="2109274"/>
            <a:ext cx="2699091" cy="400110"/>
            <a:chOff x="2261086" y="2247063"/>
            <a:chExt cx="2699091" cy="400110"/>
          </a:xfrm>
        </p:grpSpPr>
        <p:sp>
          <p:nvSpPr>
            <p:cNvPr id="34" name="Rectangle 33">
              <a:extLst>
                <a:ext uri="{FF2B5EF4-FFF2-40B4-BE49-F238E27FC236}">
                  <a16:creationId xmlns:a16="http://schemas.microsoft.com/office/drawing/2014/main" id="{EDB0BAD2-FD63-4FC2-8165-825879E4F9C5}"/>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35" name="TextBox 34">
              <a:extLst>
                <a:ext uri="{FF2B5EF4-FFF2-40B4-BE49-F238E27FC236}">
                  <a16:creationId xmlns:a16="http://schemas.microsoft.com/office/drawing/2014/main" id="{A81A020F-C131-4220-A120-12F0112857B2}"/>
                </a:ext>
              </a:extLst>
            </p:cNvPr>
            <p:cNvSpPr txBox="1"/>
            <p:nvPr/>
          </p:nvSpPr>
          <p:spPr>
            <a:xfrm>
              <a:off x="2413518" y="2247063"/>
              <a:ext cx="2546659"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000" b="0" i="0">
                  <a:solidFill>
                    <a:srgbClr val="033454"/>
                  </a:solidFill>
                  <a:effectLst/>
                  <a:latin typeface="+mj-lt"/>
                  <a:cs typeface="Arial" pitchFamily="34" charset="0"/>
                </a:rPr>
                <a:t>Testing the component</a:t>
              </a:r>
            </a:p>
          </p:txBody>
        </p:sp>
      </p:grpSp>
      <p:pic>
        <p:nvPicPr>
          <p:cNvPr id="36" name="Picture 35">
            <a:extLst>
              <a:ext uri="{FF2B5EF4-FFF2-40B4-BE49-F238E27FC236}">
                <a16:creationId xmlns:a16="http://schemas.microsoft.com/office/drawing/2014/main" id="{7AA70A20-D018-44AC-AB26-2DFF35075246}"/>
              </a:ext>
            </a:extLst>
          </p:cNvPr>
          <p:cNvPicPr>
            <a:picLocks noChangeAspect="1"/>
          </p:cNvPicPr>
          <p:nvPr/>
        </p:nvPicPr>
        <p:blipFill>
          <a:blip r:embed="rId2"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Tree>
    <p:extLst>
      <p:ext uri="{BB962C8B-B14F-4D97-AF65-F5344CB8AC3E}">
        <p14:creationId xmlns:p14="http://schemas.microsoft.com/office/powerpoint/2010/main" val="13021060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4994B2-5832-403F-AC03-30B35F77AC4C}"/>
              </a:ext>
            </a:extLst>
          </p:cNvPr>
          <p:cNvSpPr txBox="1"/>
          <p:nvPr/>
        </p:nvSpPr>
        <p:spPr>
          <a:xfrm>
            <a:off x="107045" y="1547995"/>
            <a:ext cx="985270"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IT18001112</a:t>
            </a:r>
            <a:endParaRPr lang="en-US" sz="1400" b="1">
              <a:solidFill>
                <a:schemeClr val="bg1"/>
              </a:solidFill>
            </a:endParaRPr>
          </a:p>
        </p:txBody>
      </p:sp>
      <p:sp>
        <p:nvSpPr>
          <p:cNvPr id="5" name="TextBox 4">
            <a:extLst>
              <a:ext uri="{FF2B5EF4-FFF2-40B4-BE49-F238E27FC236}">
                <a16:creationId xmlns:a16="http://schemas.microsoft.com/office/drawing/2014/main" id="{087D5711-B7D8-4BF1-8A06-FA7688B0C199}"/>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a:solidFill>
                  <a:schemeClr val="bg1"/>
                </a:solidFill>
                <a:latin typeface="Arial" pitchFamily="34" charset="0"/>
                <a:cs typeface="Arial" pitchFamily="34" charset="0"/>
              </a:rPr>
              <a:t>Tharaka</a:t>
            </a:r>
          </a:p>
          <a:p>
            <a:pPr algn="ctr"/>
            <a:r>
              <a:rPr lang="en-US" sz="1100">
                <a:solidFill>
                  <a:schemeClr val="bg1"/>
                </a:solidFill>
                <a:latin typeface="Arial" pitchFamily="34" charset="0"/>
                <a:cs typeface="Arial" pitchFamily="34" charset="0"/>
              </a:rPr>
              <a:t>W.C.M.K.</a:t>
            </a:r>
            <a:endParaRPr lang="en-US" sz="1100">
              <a:solidFill>
                <a:schemeClr val="bg1"/>
              </a:solidFill>
            </a:endParaRPr>
          </a:p>
        </p:txBody>
      </p:sp>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144F9A0-950A-4744-BC62-43DDCA9DBACF}"/>
              </a:ext>
            </a:extLst>
          </p:cNvPr>
          <p:cNvGrpSpPr/>
          <p:nvPr/>
        </p:nvGrpSpPr>
        <p:grpSpPr>
          <a:xfrm>
            <a:off x="1800323" y="334692"/>
            <a:ext cx="8471810" cy="609828"/>
            <a:chOff x="277091" y="249153"/>
            <a:chExt cx="8471810" cy="609828"/>
          </a:xfrm>
        </p:grpSpPr>
        <p:sp>
          <p:nvSpPr>
            <p:cNvPr id="14" name="Rectangle 13">
              <a:extLst>
                <a:ext uri="{FF2B5EF4-FFF2-40B4-BE49-F238E27FC236}">
                  <a16:creationId xmlns:a16="http://schemas.microsoft.com/office/drawing/2014/main" id="{08A05BD7-9BD8-42C5-9D09-B9B7A6C1EE47}"/>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5" name="TextBox 14">
              <a:extLst>
                <a:ext uri="{FF2B5EF4-FFF2-40B4-BE49-F238E27FC236}">
                  <a16:creationId xmlns:a16="http://schemas.microsoft.com/office/drawing/2014/main" id="{D6FE4250-4DF3-40A8-8003-CBF7B39AE13B}"/>
                </a:ext>
              </a:extLst>
            </p:cNvPr>
            <p:cNvSpPr txBox="1"/>
            <p:nvPr/>
          </p:nvSpPr>
          <p:spPr>
            <a:xfrm>
              <a:off x="480291" y="249153"/>
              <a:ext cx="8268610"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3200" b="1">
                  <a:solidFill>
                    <a:srgbClr val="002060"/>
                  </a:solidFill>
                  <a:latin typeface="Arial" pitchFamily="34" charset="0"/>
                  <a:cs typeface="Arial" pitchFamily="34" charset="0"/>
                </a:rPr>
                <a:t>Progress up to Progress Presentation-02</a:t>
              </a:r>
            </a:p>
          </p:txBody>
        </p:sp>
      </p:grpSp>
      <p:pic>
        <p:nvPicPr>
          <p:cNvPr id="3" name="Picture 2">
            <a:extLst>
              <a:ext uri="{FF2B5EF4-FFF2-40B4-BE49-F238E27FC236}">
                <a16:creationId xmlns:a16="http://schemas.microsoft.com/office/drawing/2014/main" id="{4DB9843C-39BF-45DE-A1E1-25AB76CAFA4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99992" y="1291596"/>
            <a:ext cx="9782408" cy="4975579"/>
          </a:xfrm>
          <a:prstGeom prst="rect">
            <a:avLst/>
          </a:prstGeom>
          <a:effectLst>
            <a:glow rad="63500">
              <a:schemeClr val="accent5">
                <a:satMod val="175000"/>
                <a:alpha val="40000"/>
              </a:schemeClr>
            </a:glow>
          </a:effectLst>
        </p:spPr>
      </p:pic>
      <p:sp>
        <p:nvSpPr>
          <p:cNvPr id="10" name="TextBox 9">
            <a:extLst>
              <a:ext uri="{FF2B5EF4-FFF2-40B4-BE49-F238E27FC236}">
                <a16:creationId xmlns:a16="http://schemas.microsoft.com/office/drawing/2014/main" id="{2700CD18-2B12-4D7D-9E57-B4C69941BF23}"/>
              </a:ext>
            </a:extLst>
          </p:cNvPr>
          <p:cNvSpPr txBox="1"/>
          <p:nvPr/>
        </p:nvSpPr>
        <p:spPr>
          <a:xfrm>
            <a:off x="177575" y="5961926"/>
            <a:ext cx="861133"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a:solidFill>
                  <a:schemeClr val="bg1"/>
                </a:solidFill>
                <a:latin typeface="Speak Pro" panose="020B0504020101020102" pitchFamily="34" charset="0"/>
              </a:rPr>
              <a:t>31</a:t>
            </a:r>
          </a:p>
        </p:txBody>
      </p:sp>
      <p:pic>
        <p:nvPicPr>
          <p:cNvPr id="11" name="Picture 10">
            <a:extLst>
              <a:ext uri="{FF2B5EF4-FFF2-40B4-BE49-F238E27FC236}">
                <a16:creationId xmlns:a16="http://schemas.microsoft.com/office/drawing/2014/main" id="{0E8BEC63-D7BC-43AF-A275-90ED34109FCA}"/>
              </a:ext>
            </a:extLst>
          </p:cNvPr>
          <p:cNvPicPr>
            <a:picLocks noChangeAspect="1"/>
          </p:cNvPicPr>
          <p:nvPr/>
        </p:nvPicPr>
        <p:blipFill>
          <a:blip r:embed="rId3"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Tree>
    <p:extLst>
      <p:ext uri="{BB962C8B-B14F-4D97-AF65-F5344CB8AC3E}">
        <p14:creationId xmlns:p14="http://schemas.microsoft.com/office/powerpoint/2010/main" val="26734069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4994B2-5832-403F-AC03-30B35F77AC4C}"/>
              </a:ext>
            </a:extLst>
          </p:cNvPr>
          <p:cNvSpPr txBox="1"/>
          <p:nvPr/>
        </p:nvSpPr>
        <p:spPr>
          <a:xfrm>
            <a:off x="107045" y="1547995"/>
            <a:ext cx="985270"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IT18001112</a:t>
            </a:r>
            <a:endParaRPr lang="en-US" sz="1400" b="1">
              <a:solidFill>
                <a:schemeClr val="bg1"/>
              </a:solidFill>
            </a:endParaRPr>
          </a:p>
        </p:txBody>
      </p:sp>
      <p:sp>
        <p:nvSpPr>
          <p:cNvPr id="5" name="TextBox 4">
            <a:extLst>
              <a:ext uri="{FF2B5EF4-FFF2-40B4-BE49-F238E27FC236}">
                <a16:creationId xmlns:a16="http://schemas.microsoft.com/office/drawing/2014/main" id="{087D5711-B7D8-4BF1-8A06-FA7688B0C199}"/>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a:solidFill>
                  <a:schemeClr val="bg1"/>
                </a:solidFill>
                <a:latin typeface="Arial" pitchFamily="34" charset="0"/>
                <a:cs typeface="Arial" pitchFamily="34" charset="0"/>
              </a:rPr>
              <a:t>Tharaka</a:t>
            </a:r>
          </a:p>
          <a:p>
            <a:pPr algn="ctr"/>
            <a:r>
              <a:rPr lang="en-US" sz="1100">
                <a:solidFill>
                  <a:schemeClr val="bg1"/>
                </a:solidFill>
                <a:latin typeface="Arial" pitchFamily="34" charset="0"/>
                <a:cs typeface="Arial" pitchFamily="34" charset="0"/>
              </a:rPr>
              <a:t>W.C.M.K.</a:t>
            </a:r>
            <a:endParaRPr lang="en-US" sz="1100">
              <a:solidFill>
                <a:schemeClr val="bg1"/>
              </a:solidFill>
            </a:endParaRPr>
          </a:p>
        </p:txBody>
      </p:sp>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144F9A0-950A-4744-BC62-43DDCA9DBACF}"/>
              </a:ext>
            </a:extLst>
          </p:cNvPr>
          <p:cNvGrpSpPr/>
          <p:nvPr/>
        </p:nvGrpSpPr>
        <p:grpSpPr>
          <a:xfrm>
            <a:off x="1800323" y="334692"/>
            <a:ext cx="9180338" cy="609828"/>
            <a:chOff x="277091" y="249153"/>
            <a:chExt cx="9180338" cy="609828"/>
          </a:xfrm>
        </p:grpSpPr>
        <p:sp>
          <p:nvSpPr>
            <p:cNvPr id="14" name="Rectangle 13">
              <a:extLst>
                <a:ext uri="{FF2B5EF4-FFF2-40B4-BE49-F238E27FC236}">
                  <a16:creationId xmlns:a16="http://schemas.microsoft.com/office/drawing/2014/main" id="{08A05BD7-9BD8-42C5-9D09-B9B7A6C1EE47}"/>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5" name="TextBox 14">
              <a:extLst>
                <a:ext uri="{FF2B5EF4-FFF2-40B4-BE49-F238E27FC236}">
                  <a16:creationId xmlns:a16="http://schemas.microsoft.com/office/drawing/2014/main" id="{D6FE4250-4DF3-40A8-8003-CBF7B39AE13B}"/>
                </a:ext>
              </a:extLst>
            </p:cNvPr>
            <p:cNvSpPr txBox="1"/>
            <p:nvPr/>
          </p:nvSpPr>
          <p:spPr>
            <a:xfrm>
              <a:off x="480291" y="249153"/>
              <a:ext cx="8977138"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3200" b="1">
                  <a:solidFill>
                    <a:srgbClr val="002060"/>
                  </a:solidFill>
                  <a:latin typeface="Arial" pitchFamily="34" charset="0"/>
                  <a:cs typeface="Arial" pitchFamily="34" charset="0"/>
                </a:rPr>
                <a:t>Progress up to Progress Presentation-02 </a:t>
              </a:r>
              <a:r>
                <a:rPr lang="en-GB" sz="1600" b="1">
                  <a:solidFill>
                    <a:srgbClr val="002060"/>
                  </a:solidFill>
                  <a:latin typeface="Arial" pitchFamily="34" charset="0"/>
                  <a:cs typeface="Arial" pitchFamily="34" charset="0"/>
                </a:rPr>
                <a:t>Contd.</a:t>
              </a:r>
              <a:endParaRPr lang="en-GB" b="1">
                <a:solidFill>
                  <a:srgbClr val="002060"/>
                </a:solidFill>
                <a:latin typeface="Arial" pitchFamily="34" charset="0"/>
                <a:cs typeface="Arial" pitchFamily="34" charset="0"/>
              </a:endParaRPr>
            </a:p>
          </p:txBody>
        </p:sp>
      </p:grpSp>
      <p:pic>
        <p:nvPicPr>
          <p:cNvPr id="9" name="Picture 8">
            <a:extLst>
              <a:ext uri="{FF2B5EF4-FFF2-40B4-BE49-F238E27FC236}">
                <a16:creationId xmlns:a16="http://schemas.microsoft.com/office/drawing/2014/main" id="{15F7A6F0-5F76-4B90-9C8E-1C695E0591C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00323" y="1066800"/>
            <a:ext cx="10044667" cy="5285007"/>
          </a:xfrm>
          <a:prstGeom prst="rect">
            <a:avLst/>
          </a:prstGeom>
          <a:effectLst>
            <a:glow rad="63500">
              <a:schemeClr val="accent5">
                <a:satMod val="175000"/>
                <a:alpha val="40000"/>
              </a:schemeClr>
            </a:glow>
          </a:effectLst>
        </p:spPr>
      </p:pic>
      <p:sp>
        <p:nvSpPr>
          <p:cNvPr id="10" name="TextBox 9">
            <a:extLst>
              <a:ext uri="{FF2B5EF4-FFF2-40B4-BE49-F238E27FC236}">
                <a16:creationId xmlns:a16="http://schemas.microsoft.com/office/drawing/2014/main" id="{B951A8DD-45D7-413D-AAA4-96C006B28BC0}"/>
              </a:ext>
            </a:extLst>
          </p:cNvPr>
          <p:cNvSpPr txBox="1"/>
          <p:nvPr/>
        </p:nvSpPr>
        <p:spPr>
          <a:xfrm>
            <a:off x="177575" y="5961926"/>
            <a:ext cx="861133"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a:solidFill>
                  <a:schemeClr val="bg1"/>
                </a:solidFill>
                <a:latin typeface="Speak Pro" panose="020B0504020101020102" pitchFamily="34" charset="0"/>
              </a:rPr>
              <a:t>32</a:t>
            </a:r>
          </a:p>
        </p:txBody>
      </p:sp>
      <p:pic>
        <p:nvPicPr>
          <p:cNvPr id="11" name="Picture 10">
            <a:extLst>
              <a:ext uri="{FF2B5EF4-FFF2-40B4-BE49-F238E27FC236}">
                <a16:creationId xmlns:a16="http://schemas.microsoft.com/office/drawing/2014/main" id="{E823A6AF-5125-4B52-8F19-0279ED1D0D5C}"/>
              </a:ext>
            </a:extLst>
          </p:cNvPr>
          <p:cNvPicPr>
            <a:picLocks noChangeAspect="1"/>
          </p:cNvPicPr>
          <p:nvPr/>
        </p:nvPicPr>
        <p:blipFill>
          <a:blip r:embed="rId3"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Tree>
    <p:extLst>
      <p:ext uri="{BB962C8B-B14F-4D97-AF65-F5344CB8AC3E}">
        <p14:creationId xmlns:p14="http://schemas.microsoft.com/office/powerpoint/2010/main" val="32945199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4994B2-5832-403F-AC03-30B35F77AC4C}"/>
              </a:ext>
            </a:extLst>
          </p:cNvPr>
          <p:cNvSpPr txBox="1"/>
          <p:nvPr/>
        </p:nvSpPr>
        <p:spPr>
          <a:xfrm>
            <a:off x="107045" y="1547995"/>
            <a:ext cx="985270"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IT18001112</a:t>
            </a:r>
            <a:endParaRPr lang="en-US" sz="1400" b="1">
              <a:solidFill>
                <a:schemeClr val="bg1"/>
              </a:solidFill>
            </a:endParaRPr>
          </a:p>
        </p:txBody>
      </p:sp>
      <p:sp>
        <p:nvSpPr>
          <p:cNvPr id="5" name="TextBox 4">
            <a:extLst>
              <a:ext uri="{FF2B5EF4-FFF2-40B4-BE49-F238E27FC236}">
                <a16:creationId xmlns:a16="http://schemas.microsoft.com/office/drawing/2014/main" id="{087D5711-B7D8-4BF1-8A06-FA7688B0C199}"/>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a:solidFill>
                  <a:schemeClr val="bg1"/>
                </a:solidFill>
                <a:latin typeface="Arial" pitchFamily="34" charset="0"/>
                <a:cs typeface="Arial" pitchFamily="34" charset="0"/>
              </a:rPr>
              <a:t>Tharaka</a:t>
            </a:r>
          </a:p>
          <a:p>
            <a:pPr algn="ctr"/>
            <a:r>
              <a:rPr lang="en-US" sz="1100">
                <a:solidFill>
                  <a:schemeClr val="bg1"/>
                </a:solidFill>
                <a:latin typeface="Arial" pitchFamily="34" charset="0"/>
                <a:cs typeface="Arial" pitchFamily="34" charset="0"/>
              </a:rPr>
              <a:t>W.C.M.K.</a:t>
            </a:r>
            <a:endParaRPr lang="en-US" sz="1100">
              <a:solidFill>
                <a:schemeClr val="bg1"/>
              </a:solidFill>
            </a:endParaRPr>
          </a:p>
        </p:txBody>
      </p:sp>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144F9A0-950A-4744-BC62-43DDCA9DBACF}"/>
              </a:ext>
            </a:extLst>
          </p:cNvPr>
          <p:cNvGrpSpPr/>
          <p:nvPr/>
        </p:nvGrpSpPr>
        <p:grpSpPr>
          <a:xfrm>
            <a:off x="1800323" y="334692"/>
            <a:ext cx="5762735" cy="609828"/>
            <a:chOff x="277091" y="249153"/>
            <a:chExt cx="5762735" cy="609828"/>
          </a:xfrm>
        </p:grpSpPr>
        <p:sp>
          <p:nvSpPr>
            <p:cNvPr id="14" name="Rectangle 13">
              <a:extLst>
                <a:ext uri="{FF2B5EF4-FFF2-40B4-BE49-F238E27FC236}">
                  <a16:creationId xmlns:a16="http://schemas.microsoft.com/office/drawing/2014/main" id="{08A05BD7-9BD8-42C5-9D09-B9B7A6C1EE47}"/>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5" name="TextBox 14">
              <a:extLst>
                <a:ext uri="{FF2B5EF4-FFF2-40B4-BE49-F238E27FC236}">
                  <a16:creationId xmlns:a16="http://schemas.microsoft.com/office/drawing/2014/main" id="{D6FE4250-4DF3-40A8-8003-CBF7B39AE13B}"/>
                </a:ext>
              </a:extLst>
            </p:cNvPr>
            <p:cNvSpPr txBox="1"/>
            <p:nvPr/>
          </p:nvSpPr>
          <p:spPr>
            <a:xfrm>
              <a:off x="480291" y="249153"/>
              <a:ext cx="5559535"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3200" b="1">
                  <a:solidFill>
                    <a:srgbClr val="002060"/>
                  </a:solidFill>
                  <a:latin typeface="Arial" pitchFamily="34" charset="0"/>
                  <a:cs typeface="Arial" pitchFamily="34" charset="0"/>
                </a:rPr>
                <a:t>Raised Problems and Risks</a:t>
              </a:r>
            </a:p>
          </p:txBody>
        </p:sp>
      </p:grpSp>
      <p:grpSp>
        <p:nvGrpSpPr>
          <p:cNvPr id="41" name="Group 40">
            <a:extLst>
              <a:ext uri="{FF2B5EF4-FFF2-40B4-BE49-F238E27FC236}">
                <a16:creationId xmlns:a16="http://schemas.microsoft.com/office/drawing/2014/main" id="{EEF88338-8182-46AA-A407-9046FD008204}"/>
              </a:ext>
            </a:extLst>
          </p:cNvPr>
          <p:cNvGrpSpPr/>
          <p:nvPr/>
        </p:nvGrpSpPr>
        <p:grpSpPr>
          <a:xfrm>
            <a:off x="1800323" y="1790256"/>
            <a:ext cx="7073860" cy="461665"/>
            <a:chOff x="1796105" y="1584815"/>
            <a:chExt cx="7073860" cy="461665"/>
          </a:xfrm>
        </p:grpSpPr>
        <p:grpSp>
          <p:nvGrpSpPr>
            <p:cNvPr id="42" name="Group 41">
              <a:extLst>
                <a:ext uri="{FF2B5EF4-FFF2-40B4-BE49-F238E27FC236}">
                  <a16:creationId xmlns:a16="http://schemas.microsoft.com/office/drawing/2014/main" id="{D737B010-A5AF-47B1-8A03-46382B2F7AC3}"/>
                </a:ext>
              </a:extLst>
            </p:cNvPr>
            <p:cNvGrpSpPr/>
            <p:nvPr/>
          </p:nvGrpSpPr>
          <p:grpSpPr>
            <a:xfrm>
              <a:off x="1796105" y="1718666"/>
              <a:ext cx="193963" cy="193963"/>
              <a:chOff x="1796105" y="1718666"/>
              <a:chExt cx="193963" cy="193963"/>
            </a:xfrm>
          </p:grpSpPr>
          <p:sp>
            <p:nvSpPr>
              <p:cNvPr id="44" name="Rectangle 43">
                <a:extLst>
                  <a:ext uri="{FF2B5EF4-FFF2-40B4-BE49-F238E27FC236}">
                    <a16:creationId xmlns:a16="http://schemas.microsoft.com/office/drawing/2014/main" id="{48AD2F6B-8AF4-4809-A397-CC6711BCADC7}"/>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45" name="Rectangle 44">
                <a:extLst>
                  <a:ext uri="{FF2B5EF4-FFF2-40B4-BE49-F238E27FC236}">
                    <a16:creationId xmlns:a16="http://schemas.microsoft.com/office/drawing/2014/main" id="{1080C628-F71E-48AD-A02F-9BC5BB7CA1FA}"/>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43" name="TextBox 42">
              <a:extLst>
                <a:ext uri="{FF2B5EF4-FFF2-40B4-BE49-F238E27FC236}">
                  <a16:creationId xmlns:a16="http://schemas.microsoft.com/office/drawing/2014/main" id="{5AD8A851-0F97-4798-B7B4-825BC85D4AB5}"/>
                </a:ext>
              </a:extLst>
            </p:cNvPr>
            <p:cNvSpPr txBox="1"/>
            <p:nvPr/>
          </p:nvSpPr>
          <p:spPr>
            <a:xfrm>
              <a:off x="2093495" y="1584815"/>
              <a:ext cx="677647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400">
                  <a:solidFill>
                    <a:srgbClr val="033454"/>
                  </a:solidFill>
                  <a:latin typeface="+mj-lt"/>
                  <a:cs typeface="Arial" pitchFamily="34" charset="0"/>
                </a:rPr>
                <a:t>Repeated sound in voice communication – </a:t>
              </a:r>
              <a:r>
                <a:rPr lang="en-US" sz="2400">
                  <a:solidFill>
                    <a:srgbClr val="00B050"/>
                  </a:solidFill>
                  <a:latin typeface="+mj-lt"/>
                  <a:cs typeface="Arial" pitchFamily="34" charset="0"/>
                </a:rPr>
                <a:t>Addressed</a:t>
              </a:r>
              <a:endParaRPr lang="en-GB" sz="2400">
                <a:solidFill>
                  <a:srgbClr val="FF3300"/>
                </a:solidFill>
                <a:latin typeface="+mj-lt"/>
                <a:cs typeface="Arial" pitchFamily="34" charset="0"/>
              </a:endParaRPr>
            </a:p>
          </p:txBody>
        </p:sp>
      </p:grpSp>
      <p:grpSp>
        <p:nvGrpSpPr>
          <p:cNvPr id="46" name="Group 45">
            <a:extLst>
              <a:ext uri="{FF2B5EF4-FFF2-40B4-BE49-F238E27FC236}">
                <a16:creationId xmlns:a16="http://schemas.microsoft.com/office/drawing/2014/main" id="{0EDE46A4-3722-4E9A-8CB4-E77CA1DFB42C}"/>
              </a:ext>
            </a:extLst>
          </p:cNvPr>
          <p:cNvGrpSpPr/>
          <p:nvPr/>
        </p:nvGrpSpPr>
        <p:grpSpPr>
          <a:xfrm>
            <a:off x="1800323" y="1317636"/>
            <a:ext cx="7961604" cy="461665"/>
            <a:chOff x="1796105" y="1584815"/>
            <a:chExt cx="7961604" cy="461665"/>
          </a:xfrm>
        </p:grpSpPr>
        <p:grpSp>
          <p:nvGrpSpPr>
            <p:cNvPr id="47" name="Group 46">
              <a:extLst>
                <a:ext uri="{FF2B5EF4-FFF2-40B4-BE49-F238E27FC236}">
                  <a16:creationId xmlns:a16="http://schemas.microsoft.com/office/drawing/2014/main" id="{63E35880-9A3A-49B1-9599-C3DA2ED69A7B}"/>
                </a:ext>
              </a:extLst>
            </p:cNvPr>
            <p:cNvGrpSpPr/>
            <p:nvPr/>
          </p:nvGrpSpPr>
          <p:grpSpPr>
            <a:xfrm>
              <a:off x="1796105" y="1718666"/>
              <a:ext cx="193963" cy="193963"/>
              <a:chOff x="1796105" y="1718666"/>
              <a:chExt cx="193963" cy="193963"/>
            </a:xfrm>
          </p:grpSpPr>
          <p:sp>
            <p:nvSpPr>
              <p:cNvPr id="49" name="Rectangle 48">
                <a:extLst>
                  <a:ext uri="{FF2B5EF4-FFF2-40B4-BE49-F238E27FC236}">
                    <a16:creationId xmlns:a16="http://schemas.microsoft.com/office/drawing/2014/main" id="{E971630E-F7E5-42F0-A6D7-BE918BC7FE99}"/>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50" name="Rectangle 49">
                <a:extLst>
                  <a:ext uri="{FF2B5EF4-FFF2-40B4-BE49-F238E27FC236}">
                    <a16:creationId xmlns:a16="http://schemas.microsoft.com/office/drawing/2014/main" id="{6B82EF81-2D23-4788-A27D-8CD6EAA69C1C}"/>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48" name="TextBox 47">
              <a:extLst>
                <a:ext uri="{FF2B5EF4-FFF2-40B4-BE49-F238E27FC236}">
                  <a16:creationId xmlns:a16="http://schemas.microsoft.com/office/drawing/2014/main" id="{50A97792-C336-4D04-BE44-09D2F489A846}"/>
                </a:ext>
              </a:extLst>
            </p:cNvPr>
            <p:cNvSpPr txBox="1"/>
            <p:nvPr/>
          </p:nvSpPr>
          <p:spPr>
            <a:xfrm>
              <a:off x="2093495" y="1584815"/>
              <a:ext cx="766421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rgbClr val="033454"/>
                  </a:solidFill>
                  <a:latin typeface="+mj-lt"/>
                  <a:cs typeface="Arial" pitchFamily="34" charset="0"/>
                </a:rPr>
                <a:t>Data consumption in animation synchronization – </a:t>
              </a:r>
              <a:r>
                <a:rPr lang="en-US" sz="2400">
                  <a:solidFill>
                    <a:srgbClr val="00B050"/>
                  </a:solidFill>
                  <a:latin typeface="+mj-lt"/>
                  <a:cs typeface="Arial" pitchFamily="34" charset="0"/>
                </a:rPr>
                <a:t>Addressed</a:t>
              </a:r>
            </a:p>
          </p:txBody>
        </p:sp>
      </p:grpSp>
      <p:grpSp>
        <p:nvGrpSpPr>
          <p:cNvPr id="51" name="Group 50">
            <a:extLst>
              <a:ext uri="{FF2B5EF4-FFF2-40B4-BE49-F238E27FC236}">
                <a16:creationId xmlns:a16="http://schemas.microsoft.com/office/drawing/2014/main" id="{9A932658-2FAC-4321-9444-B94FE0982664}"/>
              </a:ext>
            </a:extLst>
          </p:cNvPr>
          <p:cNvGrpSpPr/>
          <p:nvPr/>
        </p:nvGrpSpPr>
        <p:grpSpPr>
          <a:xfrm>
            <a:off x="1800323" y="2262877"/>
            <a:ext cx="5105822" cy="461665"/>
            <a:chOff x="1796105" y="1584815"/>
            <a:chExt cx="5105822" cy="461665"/>
          </a:xfrm>
        </p:grpSpPr>
        <p:grpSp>
          <p:nvGrpSpPr>
            <p:cNvPr id="52" name="Group 51">
              <a:extLst>
                <a:ext uri="{FF2B5EF4-FFF2-40B4-BE49-F238E27FC236}">
                  <a16:creationId xmlns:a16="http://schemas.microsoft.com/office/drawing/2014/main" id="{154BAE5F-CDB4-4714-80B8-DBFDD7C13E4C}"/>
                </a:ext>
              </a:extLst>
            </p:cNvPr>
            <p:cNvGrpSpPr/>
            <p:nvPr/>
          </p:nvGrpSpPr>
          <p:grpSpPr>
            <a:xfrm>
              <a:off x="1796105" y="1718666"/>
              <a:ext cx="193963" cy="193963"/>
              <a:chOff x="1796105" y="1718666"/>
              <a:chExt cx="193963" cy="193963"/>
            </a:xfrm>
          </p:grpSpPr>
          <p:sp>
            <p:nvSpPr>
              <p:cNvPr id="54" name="Rectangle 53">
                <a:extLst>
                  <a:ext uri="{FF2B5EF4-FFF2-40B4-BE49-F238E27FC236}">
                    <a16:creationId xmlns:a16="http://schemas.microsoft.com/office/drawing/2014/main" id="{DE6FB3BA-79B2-4502-9AD6-D17ED4BC4D7C}"/>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55" name="Rectangle 54">
                <a:extLst>
                  <a:ext uri="{FF2B5EF4-FFF2-40B4-BE49-F238E27FC236}">
                    <a16:creationId xmlns:a16="http://schemas.microsoft.com/office/drawing/2014/main" id="{0E3BF50A-F067-4459-A727-E9FF2C005614}"/>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53" name="TextBox 52">
              <a:extLst>
                <a:ext uri="{FF2B5EF4-FFF2-40B4-BE49-F238E27FC236}">
                  <a16:creationId xmlns:a16="http://schemas.microsoft.com/office/drawing/2014/main" id="{C7DF28DE-C85A-40DC-A6D8-1F721D60C79D}"/>
                </a:ext>
              </a:extLst>
            </p:cNvPr>
            <p:cNvSpPr txBox="1"/>
            <p:nvPr/>
          </p:nvSpPr>
          <p:spPr>
            <a:xfrm>
              <a:off x="2093495" y="1584815"/>
              <a:ext cx="4808432"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rgbClr val="033454"/>
                  </a:solidFill>
                  <a:latin typeface="+mj-lt"/>
                  <a:cs typeface="Arial" pitchFamily="34" charset="0"/>
                </a:rPr>
                <a:t>Text chat communication - </a:t>
              </a:r>
              <a:r>
                <a:rPr lang="en-US" sz="2400">
                  <a:solidFill>
                    <a:srgbClr val="00B050"/>
                  </a:solidFill>
                  <a:latin typeface="+mj-lt"/>
                  <a:cs typeface="Arial" pitchFamily="34" charset="0"/>
                </a:rPr>
                <a:t>Addressed</a:t>
              </a:r>
              <a:endParaRPr lang="en-US" sz="2400">
                <a:solidFill>
                  <a:srgbClr val="FF3300"/>
                </a:solidFill>
                <a:latin typeface="+mj-lt"/>
                <a:cs typeface="Arial" pitchFamily="34" charset="0"/>
              </a:endParaRPr>
            </a:p>
          </p:txBody>
        </p:sp>
      </p:grpSp>
      <p:sp>
        <p:nvSpPr>
          <p:cNvPr id="60" name="TextBox 59">
            <a:extLst>
              <a:ext uri="{FF2B5EF4-FFF2-40B4-BE49-F238E27FC236}">
                <a16:creationId xmlns:a16="http://schemas.microsoft.com/office/drawing/2014/main" id="{2AB223D3-D2F4-4010-BF39-7F5A0B56CA67}"/>
              </a:ext>
            </a:extLst>
          </p:cNvPr>
          <p:cNvSpPr txBox="1"/>
          <p:nvPr/>
        </p:nvSpPr>
        <p:spPr>
          <a:xfrm>
            <a:off x="177575" y="5961926"/>
            <a:ext cx="861133"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a:solidFill>
                  <a:schemeClr val="bg1"/>
                </a:solidFill>
                <a:latin typeface="Speak Pro" panose="020B0504020101020102" pitchFamily="34" charset="0"/>
              </a:rPr>
              <a:t>33</a:t>
            </a:r>
          </a:p>
        </p:txBody>
      </p:sp>
      <p:pic>
        <p:nvPicPr>
          <p:cNvPr id="25" name="Picture 24">
            <a:extLst>
              <a:ext uri="{FF2B5EF4-FFF2-40B4-BE49-F238E27FC236}">
                <a16:creationId xmlns:a16="http://schemas.microsoft.com/office/drawing/2014/main" id="{191A0E81-F6DF-4D6A-A154-47E3FA77F51C}"/>
              </a:ext>
            </a:extLst>
          </p:cNvPr>
          <p:cNvPicPr>
            <a:picLocks noChangeAspect="1"/>
          </p:cNvPicPr>
          <p:nvPr/>
        </p:nvPicPr>
        <p:blipFill>
          <a:blip r:embed="rId2"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Tree>
    <p:extLst>
      <p:ext uri="{BB962C8B-B14F-4D97-AF65-F5344CB8AC3E}">
        <p14:creationId xmlns:p14="http://schemas.microsoft.com/office/powerpoint/2010/main" val="7726433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DF738A30-A7DB-48D4-A58D-A2E647DA2B6A}"/>
              </a:ext>
            </a:extLst>
          </p:cNvPr>
          <p:cNvSpPr txBox="1"/>
          <p:nvPr/>
        </p:nvSpPr>
        <p:spPr>
          <a:xfrm>
            <a:off x="107045" y="1547995"/>
            <a:ext cx="1002197"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IT18006544</a:t>
            </a:r>
            <a:endParaRPr lang="en-US" sz="1400" b="1">
              <a:solidFill>
                <a:schemeClr val="bg1"/>
              </a:solidFill>
            </a:endParaRPr>
          </a:p>
        </p:txBody>
      </p:sp>
      <p:sp>
        <p:nvSpPr>
          <p:cNvPr id="17" name="TextBox 16">
            <a:extLst>
              <a:ext uri="{FF2B5EF4-FFF2-40B4-BE49-F238E27FC236}">
                <a16:creationId xmlns:a16="http://schemas.microsoft.com/office/drawing/2014/main" id="{E37E6F8C-BA13-43FF-AABA-AC9142801A3B}"/>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a:solidFill>
                  <a:schemeClr val="bg1"/>
                </a:solidFill>
                <a:latin typeface="Arial" pitchFamily="34" charset="0"/>
                <a:cs typeface="Arial" pitchFamily="34" charset="0"/>
              </a:rPr>
              <a:t>Perera H.D.D.S</a:t>
            </a:r>
            <a:endParaRPr lang="en-US" sz="1100">
              <a:solidFill>
                <a:schemeClr val="bg1"/>
              </a:solidFill>
            </a:endParaRPr>
          </a:p>
        </p:txBody>
      </p:sp>
      <p:cxnSp>
        <p:nvCxnSpPr>
          <p:cNvPr id="19" name="Straight Connector 18">
            <a:extLst>
              <a:ext uri="{FF2B5EF4-FFF2-40B4-BE49-F238E27FC236}">
                <a16:creationId xmlns:a16="http://schemas.microsoft.com/office/drawing/2014/main" id="{A1D85C06-820B-4BF7-B89F-0499B7B01DBC}"/>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2463F42-0F9A-427C-9144-F7F1282F1929}"/>
              </a:ext>
            </a:extLst>
          </p:cNvPr>
          <p:cNvSpPr txBox="1"/>
          <p:nvPr/>
        </p:nvSpPr>
        <p:spPr>
          <a:xfrm>
            <a:off x="177575" y="5961926"/>
            <a:ext cx="813043"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a:solidFill>
                  <a:schemeClr val="bg1"/>
                </a:solidFill>
                <a:latin typeface="Speak Pro" panose="020B0504020101020102" pitchFamily="34" charset="0"/>
              </a:rPr>
              <a:t>01</a:t>
            </a:r>
          </a:p>
        </p:txBody>
      </p:sp>
      <p:grpSp>
        <p:nvGrpSpPr>
          <p:cNvPr id="32" name="Group 31">
            <a:extLst>
              <a:ext uri="{FF2B5EF4-FFF2-40B4-BE49-F238E27FC236}">
                <a16:creationId xmlns:a16="http://schemas.microsoft.com/office/drawing/2014/main" id="{A2E233C5-91A3-430E-AAC8-DB096C82C1B9}"/>
              </a:ext>
            </a:extLst>
          </p:cNvPr>
          <p:cNvGrpSpPr/>
          <p:nvPr/>
        </p:nvGrpSpPr>
        <p:grpSpPr>
          <a:xfrm>
            <a:off x="1796104" y="1657303"/>
            <a:ext cx="5227650" cy="461665"/>
            <a:chOff x="1796105" y="1584815"/>
            <a:chExt cx="5227650" cy="461665"/>
          </a:xfrm>
        </p:grpSpPr>
        <p:grpSp>
          <p:nvGrpSpPr>
            <p:cNvPr id="30" name="Group 29">
              <a:extLst>
                <a:ext uri="{FF2B5EF4-FFF2-40B4-BE49-F238E27FC236}">
                  <a16:creationId xmlns:a16="http://schemas.microsoft.com/office/drawing/2014/main" id="{B5F93F12-42EB-463D-8C3B-8BFD2EEBC5EB}"/>
                </a:ext>
              </a:extLst>
            </p:cNvPr>
            <p:cNvGrpSpPr/>
            <p:nvPr/>
          </p:nvGrpSpPr>
          <p:grpSpPr>
            <a:xfrm>
              <a:off x="1796105" y="1718666"/>
              <a:ext cx="193963" cy="193963"/>
              <a:chOff x="1796105" y="1718666"/>
              <a:chExt cx="193963" cy="193963"/>
            </a:xfrm>
          </p:grpSpPr>
          <p:sp>
            <p:nvSpPr>
              <p:cNvPr id="24" name="Rectangle 23">
                <a:extLst>
                  <a:ext uri="{FF2B5EF4-FFF2-40B4-BE49-F238E27FC236}">
                    <a16:creationId xmlns:a16="http://schemas.microsoft.com/office/drawing/2014/main" id="{1F7F6948-5ACF-4174-BCBD-8035269DBB4B}"/>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25" name="Rectangle 24">
                <a:extLst>
                  <a:ext uri="{FF2B5EF4-FFF2-40B4-BE49-F238E27FC236}">
                    <a16:creationId xmlns:a16="http://schemas.microsoft.com/office/drawing/2014/main" id="{CBA0A026-8752-4528-9426-13B84BBE76C9}"/>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23" name="TextBox 22">
              <a:extLst>
                <a:ext uri="{FF2B5EF4-FFF2-40B4-BE49-F238E27FC236}">
                  <a16:creationId xmlns:a16="http://schemas.microsoft.com/office/drawing/2014/main" id="{61E8DBFA-4BD7-402E-9029-5BE4B915634F}"/>
                </a:ext>
              </a:extLst>
            </p:cNvPr>
            <p:cNvSpPr txBox="1"/>
            <p:nvPr/>
          </p:nvSpPr>
          <p:spPr>
            <a:xfrm>
              <a:off x="2093495" y="1584815"/>
              <a:ext cx="493026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latin typeface="+mj-lt"/>
                </a:rPr>
                <a:t>Effect of Covid-19 in education sector </a:t>
              </a:r>
              <a:r>
                <a:rPr lang="en-US" sz="2400" b="0" i="0">
                  <a:solidFill>
                    <a:srgbClr val="033454"/>
                  </a:solidFill>
                  <a:effectLst/>
                  <a:latin typeface="+mj-lt"/>
                  <a:cs typeface="Arial" pitchFamily="34" charset="0"/>
                </a:rPr>
                <a:t> </a:t>
              </a:r>
              <a:endParaRPr lang="en-US" sz="2400">
                <a:solidFill>
                  <a:srgbClr val="033454"/>
                </a:solidFill>
                <a:latin typeface="+mj-lt"/>
                <a:cs typeface="Arial" pitchFamily="34" charset="0"/>
              </a:endParaRPr>
            </a:p>
          </p:txBody>
        </p:sp>
      </p:grpSp>
      <p:grpSp>
        <p:nvGrpSpPr>
          <p:cNvPr id="26" name="Group 25">
            <a:extLst>
              <a:ext uri="{FF2B5EF4-FFF2-40B4-BE49-F238E27FC236}">
                <a16:creationId xmlns:a16="http://schemas.microsoft.com/office/drawing/2014/main" id="{B96FFFED-E8E6-406A-915E-6FA4646C625C}"/>
              </a:ext>
            </a:extLst>
          </p:cNvPr>
          <p:cNvGrpSpPr/>
          <p:nvPr/>
        </p:nvGrpSpPr>
        <p:grpSpPr>
          <a:xfrm>
            <a:off x="1755933" y="399347"/>
            <a:ext cx="6259666" cy="609828"/>
            <a:chOff x="277091" y="249153"/>
            <a:chExt cx="6259666" cy="609828"/>
          </a:xfrm>
        </p:grpSpPr>
        <p:sp>
          <p:nvSpPr>
            <p:cNvPr id="27" name="Rectangle 26">
              <a:extLst>
                <a:ext uri="{FF2B5EF4-FFF2-40B4-BE49-F238E27FC236}">
                  <a16:creationId xmlns:a16="http://schemas.microsoft.com/office/drawing/2014/main" id="{0935F2F6-3FBF-48BC-8A7B-32540F6F96BA}"/>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28" name="TextBox 27">
              <a:extLst>
                <a:ext uri="{FF2B5EF4-FFF2-40B4-BE49-F238E27FC236}">
                  <a16:creationId xmlns:a16="http://schemas.microsoft.com/office/drawing/2014/main" id="{0BDE3365-9816-420C-974E-0607DD27E3A5}"/>
                </a:ext>
              </a:extLst>
            </p:cNvPr>
            <p:cNvSpPr txBox="1"/>
            <p:nvPr/>
          </p:nvSpPr>
          <p:spPr>
            <a:xfrm>
              <a:off x="480291" y="249153"/>
              <a:ext cx="6056466"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solidFill>
                    <a:srgbClr val="033454"/>
                  </a:solidFill>
                  <a:latin typeface="Arial" pitchFamily="34" charset="0"/>
                  <a:cs typeface="Arial" pitchFamily="34" charset="0"/>
                </a:rPr>
                <a:t>Introduction to Overall project</a:t>
              </a:r>
            </a:p>
          </p:txBody>
        </p:sp>
      </p:grpSp>
      <p:grpSp>
        <p:nvGrpSpPr>
          <p:cNvPr id="34" name="Group 33">
            <a:extLst>
              <a:ext uri="{FF2B5EF4-FFF2-40B4-BE49-F238E27FC236}">
                <a16:creationId xmlns:a16="http://schemas.microsoft.com/office/drawing/2014/main" id="{941269EE-714C-41FF-B020-3AFA0AA9BAB4}"/>
              </a:ext>
            </a:extLst>
          </p:cNvPr>
          <p:cNvGrpSpPr/>
          <p:nvPr/>
        </p:nvGrpSpPr>
        <p:grpSpPr>
          <a:xfrm>
            <a:off x="1796104" y="2170924"/>
            <a:ext cx="10188751" cy="830997"/>
            <a:chOff x="1796105" y="1584815"/>
            <a:chExt cx="10188751" cy="830997"/>
          </a:xfrm>
        </p:grpSpPr>
        <p:grpSp>
          <p:nvGrpSpPr>
            <p:cNvPr id="35" name="Group 34">
              <a:extLst>
                <a:ext uri="{FF2B5EF4-FFF2-40B4-BE49-F238E27FC236}">
                  <a16:creationId xmlns:a16="http://schemas.microsoft.com/office/drawing/2014/main" id="{C89098C9-B99E-4FBA-88E3-FF6BCB7DD404}"/>
                </a:ext>
              </a:extLst>
            </p:cNvPr>
            <p:cNvGrpSpPr/>
            <p:nvPr/>
          </p:nvGrpSpPr>
          <p:grpSpPr>
            <a:xfrm>
              <a:off x="1796105" y="1718666"/>
              <a:ext cx="193963" cy="193963"/>
              <a:chOff x="1796105" y="1718666"/>
              <a:chExt cx="193963" cy="193963"/>
            </a:xfrm>
          </p:grpSpPr>
          <p:sp>
            <p:nvSpPr>
              <p:cNvPr id="37" name="Rectangle 36">
                <a:extLst>
                  <a:ext uri="{FF2B5EF4-FFF2-40B4-BE49-F238E27FC236}">
                    <a16:creationId xmlns:a16="http://schemas.microsoft.com/office/drawing/2014/main" id="{AA4B261D-5A11-4A03-A827-8F89D441B242}"/>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38" name="Rectangle 37">
                <a:extLst>
                  <a:ext uri="{FF2B5EF4-FFF2-40B4-BE49-F238E27FC236}">
                    <a16:creationId xmlns:a16="http://schemas.microsoft.com/office/drawing/2014/main" id="{2FCDD892-BDA5-41DE-81F3-A2D25B33E2B0}"/>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36" name="TextBox 35">
              <a:extLst>
                <a:ext uri="{FF2B5EF4-FFF2-40B4-BE49-F238E27FC236}">
                  <a16:creationId xmlns:a16="http://schemas.microsoft.com/office/drawing/2014/main" id="{3B33D62A-0F36-454F-93BE-32D431977B53}"/>
                </a:ext>
              </a:extLst>
            </p:cNvPr>
            <p:cNvSpPr txBox="1"/>
            <p:nvPr/>
          </p:nvSpPr>
          <p:spPr>
            <a:xfrm>
              <a:off x="2093496" y="1584815"/>
              <a:ext cx="9891360"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latin typeface="+mj-lt"/>
                </a:rPr>
                <a:t>Since video conferencing tools are not intended for teaching and learning purposes, overall learning and teaching experience has become less productive</a:t>
              </a:r>
            </a:p>
          </p:txBody>
        </p:sp>
      </p:grpSp>
      <p:grpSp>
        <p:nvGrpSpPr>
          <p:cNvPr id="21" name="Group 20">
            <a:extLst>
              <a:ext uri="{FF2B5EF4-FFF2-40B4-BE49-F238E27FC236}">
                <a16:creationId xmlns:a16="http://schemas.microsoft.com/office/drawing/2014/main" id="{ED729154-2D02-4D8F-920B-8F38101F7802}"/>
              </a:ext>
            </a:extLst>
          </p:cNvPr>
          <p:cNvGrpSpPr/>
          <p:nvPr/>
        </p:nvGrpSpPr>
        <p:grpSpPr>
          <a:xfrm>
            <a:off x="1796104" y="3111562"/>
            <a:ext cx="5936626" cy="461665"/>
            <a:chOff x="1796105" y="1584815"/>
            <a:chExt cx="5936626" cy="461665"/>
          </a:xfrm>
        </p:grpSpPr>
        <p:grpSp>
          <p:nvGrpSpPr>
            <p:cNvPr id="22" name="Group 21">
              <a:extLst>
                <a:ext uri="{FF2B5EF4-FFF2-40B4-BE49-F238E27FC236}">
                  <a16:creationId xmlns:a16="http://schemas.microsoft.com/office/drawing/2014/main" id="{EADD595C-150F-42B6-AA99-4AA0A180F2C2}"/>
                </a:ext>
              </a:extLst>
            </p:cNvPr>
            <p:cNvGrpSpPr/>
            <p:nvPr/>
          </p:nvGrpSpPr>
          <p:grpSpPr>
            <a:xfrm>
              <a:off x="1796105" y="1718666"/>
              <a:ext cx="193963" cy="193963"/>
              <a:chOff x="1796105" y="1718666"/>
              <a:chExt cx="193963" cy="193963"/>
            </a:xfrm>
          </p:grpSpPr>
          <p:sp>
            <p:nvSpPr>
              <p:cNvPr id="31" name="Rectangle 30">
                <a:extLst>
                  <a:ext uri="{FF2B5EF4-FFF2-40B4-BE49-F238E27FC236}">
                    <a16:creationId xmlns:a16="http://schemas.microsoft.com/office/drawing/2014/main" id="{0428C152-A6B4-47BB-BFC2-CD40A01B0FEE}"/>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33" name="Rectangle 32">
                <a:extLst>
                  <a:ext uri="{FF2B5EF4-FFF2-40B4-BE49-F238E27FC236}">
                    <a16:creationId xmlns:a16="http://schemas.microsoft.com/office/drawing/2014/main" id="{478B2186-30A9-44F5-8A19-E5129FDDC43F}"/>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29" name="TextBox 28">
              <a:extLst>
                <a:ext uri="{FF2B5EF4-FFF2-40B4-BE49-F238E27FC236}">
                  <a16:creationId xmlns:a16="http://schemas.microsoft.com/office/drawing/2014/main" id="{AFD1B0D3-A16D-44E0-9274-C1BA1161A17F}"/>
                </a:ext>
              </a:extLst>
            </p:cNvPr>
            <p:cNvSpPr txBox="1"/>
            <p:nvPr/>
          </p:nvSpPr>
          <p:spPr>
            <a:xfrm>
              <a:off x="2093495" y="1584815"/>
              <a:ext cx="5639236"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latin typeface="+mj-lt"/>
                </a:rPr>
                <a:t>Shared questionnaire among undergraduate</a:t>
              </a:r>
              <a:endParaRPr lang="en-US" sz="2400">
                <a:solidFill>
                  <a:srgbClr val="033454"/>
                </a:solidFill>
                <a:latin typeface="+mj-lt"/>
                <a:cs typeface="Arial" pitchFamily="34" charset="0"/>
              </a:endParaRPr>
            </a:p>
          </p:txBody>
        </p:sp>
      </p:grpSp>
      <p:pic>
        <p:nvPicPr>
          <p:cNvPr id="40" name="Picture 39">
            <a:extLst>
              <a:ext uri="{FF2B5EF4-FFF2-40B4-BE49-F238E27FC236}">
                <a16:creationId xmlns:a16="http://schemas.microsoft.com/office/drawing/2014/main" id="{F6B1F3CA-F479-4347-B9E1-0848E6CD07AD}"/>
              </a:ext>
            </a:extLst>
          </p:cNvPr>
          <p:cNvPicPr>
            <a:picLocks noChangeAspect="1"/>
          </p:cNvPicPr>
          <p:nvPr/>
        </p:nvPicPr>
        <p:blipFill>
          <a:blip r:embed="rId2"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Tree>
    <p:extLst>
      <p:ext uri="{BB962C8B-B14F-4D97-AF65-F5344CB8AC3E}">
        <p14:creationId xmlns:p14="http://schemas.microsoft.com/office/powerpoint/2010/main" val="38361827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4994B2-5832-403F-AC03-30B35F77AC4C}"/>
              </a:ext>
            </a:extLst>
          </p:cNvPr>
          <p:cNvSpPr txBox="1"/>
          <p:nvPr/>
        </p:nvSpPr>
        <p:spPr>
          <a:xfrm>
            <a:off x="107045" y="1547995"/>
            <a:ext cx="985270"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IT18001112</a:t>
            </a:r>
            <a:endParaRPr lang="en-US" sz="1400" b="1">
              <a:solidFill>
                <a:schemeClr val="bg1"/>
              </a:solidFill>
            </a:endParaRPr>
          </a:p>
        </p:txBody>
      </p:sp>
      <p:sp>
        <p:nvSpPr>
          <p:cNvPr id="5" name="TextBox 4">
            <a:extLst>
              <a:ext uri="{FF2B5EF4-FFF2-40B4-BE49-F238E27FC236}">
                <a16:creationId xmlns:a16="http://schemas.microsoft.com/office/drawing/2014/main" id="{087D5711-B7D8-4BF1-8A06-FA7688B0C199}"/>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a:solidFill>
                  <a:schemeClr val="bg1"/>
                </a:solidFill>
                <a:latin typeface="Arial" pitchFamily="34" charset="0"/>
                <a:cs typeface="Arial" pitchFamily="34" charset="0"/>
              </a:rPr>
              <a:t>Tharaka</a:t>
            </a:r>
          </a:p>
          <a:p>
            <a:pPr algn="ctr"/>
            <a:r>
              <a:rPr lang="en-US" sz="1100">
                <a:solidFill>
                  <a:schemeClr val="bg1"/>
                </a:solidFill>
                <a:latin typeface="Arial" pitchFamily="34" charset="0"/>
                <a:cs typeface="Arial" pitchFamily="34" charset="0"/>
              </a:rPr>
              <a:t>W.C.M.K.</a:t>
            </a:r>
            <a:endParaRPr lang="en-US" sz="1100">
              <a:solidFill>
                <a:schemeClr val="bg1"/>
              </a:solidFill>
            </a:endParaRPr>
          </a:p>
        </p:txBody>
      </p:sp>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144F9A0-950A-4744-BC62-43DDCA9DBACF}"/>
              </a:ext>
            </a:extLst>
          </p:cNvPr>
          <p:cNvGrpSpPr/>
          <p:nvPr/>
        </p:nvGrpSpPr>
        <p:grpSpPr>
          <a:xfrm>
            <a:off x="1800323" y="334692"/>
            <a:ext cx="9180338" cy="609828"/>
            <a:chOff x="277091" y="249153"/>
            <a:chExt cx="9180338" cy="609828"/>
          </a:xfrm>
        </p:grpSpPr>
        <p:sp>
          <p:nvSpPr>
            <p:cNvPr id="14" name="Rectangle 13">
              <a:extLst>
                <a:ext uri="{FF2B5EF4-FFF2-40B4-BE49-F238E27FC236}">
                  <a16:creationId xmlns:a16="http://schemas.microsoft.com/office/drawing/2014/main" id="{08A05BD7-9BD8-42C5-9D09-B9B7A6C1EE47}"/>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5" name="TextBox 14">
              <a:extLst>
                <a:ext uri="{FF2B5EF4-FFF2-40B4-BE49-F238E27FC236}">
                  <a16:creationId xmlns:a16="http://schemas.microsoft.com/office/drawing/2014/main" id="{D6FE4250-4DF3-40A8-8003-CBF7B39AE13B}"/>
                </a:ext>
              </a:extLst>
            </p:cNvPr>
            <p:cNvSpPr txBox="1"/>
            <p:nvPr/>
          </p:nvSpPr>
          <p:spPr>
            <a:xfrm>
              <a:off x="480291" y="249153"/>
              <a:ext cx="8977138"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3200" b="1">
                  <a:solidFill>
                    <a:srgbClr val="002060"/>
                  </a:solidFill>
                  <a:latin typeface="Arial" pitchFamily="34" charset="0"/>
                  <a:cs typeface="Arial" pitchFamily="34" charset="0"/>
                </a:rPr>
                <a:t>Progress up to Progress Presentation-02 </a:t>
              </a:r>
              <a:r>
                <a:rPr lang="en-GB" b="1">
                  <a:solidFill>
                    <a:srgbClr val="002060"/>
                  </a:solidFill>
                  <a:latin typeface="Arial" pitchFamily="34" charset="0"/>
                  <a:cs typeface="Arial" pitchFamily="34" charset="0"/>
                </a:rPr>
                <a:t>Contd.</a:t>
              </a:r>
            </a:p>
          </p:txBody>
        </p:sp>
      </p:grpSp>
      <p:pic>
        <p:nvPicPr>
          <p:cNvPr id="9" name="Picture 8">
            <a:extLst>
              <a:ext uri="{FF2B5EF4-FFF2-40B4-BE49-F238E27FC236}">
                <a16:creationId xmlns:a16="http://schemas.microsoft.com/office/drawing/2014/main" id="{201F68C4-BC80-465A-A8DE-30233747E35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00323" y="1073684"/>
            <a:ext cx="8839183" cy="4972040"/>
          </a:xfrm>
          <a:prstGeom prst="rect">
            <a:avLst/>
          </a:prstGeom>
        </p:spPr>
      </p:pic>
      <p:sp>
        <p:nvSpPr>
          <p:cNvPr id="10" name="TextBox 9">
            <a:extLst>
              <a:ext uri="{FF2B5EF4-FFF2-40B4-BE49-F238E27FC236}">
                <a16:creationId xmlns:a16="http://schemas.microsoft.com/office/drawing/2014/main" id="{1F23E583-9799-4250-AA6F-54BAB3EBDDDF}"/>
              </a:ext>
            </a:extLst>
          </p:cNvPr>
          <p:cNvSpPr txBox="1"/>
          <p:nvPr/>
        </p:nvSpPr>
        <p:spPr>
          <a:xfrm>
            <a:off x="177575" y="5961926"/>
            <a:ext cx="861133"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a:solidFill>
                  <a:schemeClr val="bg1"/>
                </a:solidFill>
                <a:latin typeface="Speak Pro" panose="020B0504020101020102" pitchFamily="34" charset="0"/>
              </a:rPr>
              <a:t>34</a:t>
            </a:r>
          </a:p>
        </p:txBody>
      </p:sp>
      <p:pic>
        <p:nvPicPr>
          <p:cNvPr id="11" name="Picture 10">
            <a:extLst>
              <a:ext uri="{FF2B5EF4-FFF2-40B4-BE49-F238E27FC236}">
                <a16:creationId xmlns:a16="http://schemas.microsoft.com/office/drawing/2014/main" id="{62A16978-79CF-42CC-BBD1-79EC48EB8115}"/>
              </a:ext>
            </a:extLst>
          </p:cNvPr>
          <p:cNvPicPr>
            <a:picLocks noChangeAspect="1"/>
          </p:cNvPicPr>
          <p:nvPr/>
        </p:nvPicPr>
        <p:blipFill>
          <a:blip r:embed="rId4"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Tree>
    <p:extLst>
      <p:ext uri="{BB962C8B-B14F-4D97-AF65-F5344CB8AC3E}">
        <p14:creationId xmlns:p14="http://schemas.microsoft.com/office/powerpoint/2010/main" val="30113381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4994B2-5832-403F-AC03-30B35F77AC4C}"/>
              </a:ext>
            </a:extLst>
          </p:cNvPr>
          <p:cNvSpPr txBox="1"/>
          <p:nvPr/>
        </p:nvSpPr>
        <p:spPr>
          <a:xfrm>
            <a:off x="107045" y="1547995"/>
            <a:ext cx="985270"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IT18001112</a:t>
            </a:r>
            <a:endParaRPr lang="en-US" sz="1400" b="1">
              <a:solidFill>
                <a:schemeClr val="bg1"/>
              </a:solidFill>
            </a:endParaRPr>
          </a:p>
        </p:txBody>
      </p:sp>
      <p:sp>
        <p:nvSpPr>
          <p:cNvPr id="5" name="TextBox 4">
            <a:extLst>
              <a:ext uri="{FF2B5EF4-FFF2-40B4-BE49-F238E27FC236}">
                <a16:creationId xmlns:a16="http://schemas.microsoft.com/office/drawing/2014/main" id="{087D5711-B7D8-4BF1-8A06-FA7688B0C199}"/>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a:solidFill>
                  <a:schemeClr val="bg1"/>
                </a:solidFill>
                <a:latin typeface="Arial" pitchFamily="34" charset="0"/>
                <a:cs typeface="Arial" pitchFamily="34" charset="0"/>
              </a:rPr>
              <a:t>Tharaka</a:t>
            </a:r>
          </a:p>
          <a:p>
            <a:pPr algn="ctr"/>
            <a:r>
              <a:rPr lang="en-US" sz="1100">
                <a:solidFill>
                  <a:schemeClr val="bg1"/>
                </a:solidFill>
                <a:latin typeface="Arial" pitchFamily="34" charset="0"/>
                <a:cs typeface="Arial" pitchFamily="34" charset="0"/>
              </a:rPr>
              <a:t>W.C.M.K.</a:t>
            </a:r>
            <a:endParaRPr lang="en-US" sz="1100">
              <a:solidFill>
                <a:schemeClr val="bg1"/>
              </a:solidFill>
            </a:endParaRPr>
          </a:p>
        </p:txBody>
      </p:sp>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144F9A0-950A-4744-BC62-43DDCA9DBACF}"/>
              </a:ext>
            </a:extLst>
          </p:cNvPr>
          <p:cNvGrpSpPr/>
          <p:nvPr/>
        </p:nvGrpSpPr>
        <p:grpSpPr>
          <a:xfrm>
            <a:off x="1800323" y="334692"/>
            <a:ext cx="9180338" cy="609828"/>
            <a:chOff x="277091" y="249153"/>
            <a:chExt cx="9180338" cy="609828"/>
          </a:xfrm>
        </p:grpSpPr>
        <p:sp>
          <p:nvSpPr>
            <p:cNvPr id="14" name="Rectangle 13">
              <a:extLst>
                <a:ext uri="{FF2B5EF4-FFF2-40B4-BE49-F238E27FC236}">
                  <a16:creationId xmlns:a16="http://schemas.microsoft.com/office/drawing/2014/main" id="{08A05BD7-9BD8-42C5-9D09-B9B7A6C1EE47}"/>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5" name="TextBox 14">
              <a:extLst>
                <a:ext uri="{FF2B5EF4-FFF2-40B4-BE49-F238E27FC236}">
                  <a16:creationId xmlns:a16="http://schemas.microsoft.com/office/drawing/2014/main" id="{D6FE4250-4DF3-40A8-8003-CBF7B39AE13B}"/>
                </a:ext>
              </a:extLst>
            </p:cNvPr>
            <p:cNvSpPr txBox="1"/>
            <p:nvPr/>
          </p:nvSpPr>
          <p:spPr>
            <a:xfrm>
              <a:off x="480291" y="249153"/>
              <a:ext cx="8977138"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3200" b="1">
                  <a:solidFill>
                    <a:srgbClr val="002060"/>
                  </a:solidFill>
                  <a:latin typeface="Arial" pitchFamily="34" charset="0"/>
                  <a:cs typeface="Arial" pitchFamily="34" charset="0"/>
                </a:rPr>
                <a:t>Progress up to Progress Presentation-02 </a:t>
              </a:r>
              <a:r>
                <a:rPr lang="en-GB" b="1">
                  <a:solidFill>
                    <a:srgbClr val="002060"/>
                  </a:solidFill>
                  <a:latin typeface="Arial" pitchFamily="34" charset="0"/>
                  <a:cs typeface="Arial" pitchFamily="34" charset="0"/>
                </a:rPr>
                <a:t>Contd.</a:t>
              </a:r>
            </a:p>
          </p:txBody>
        </p:sp>
      </p:grpSp>
      <p:pic>
        <p:nvPicPr>
          <p:cNvPr id="3" name="Picture 2">
            <a:extLst>
              <a:ext uri="{FF2B5EF4-FFF2-40B4-BE49-F238E27FC236}">
                <a16:creationId xmlns:a16="http://schemas.microsoft.com/office/drawing/2014/main" id="{44AE9332-D448-4681-9BD0-DD91AB9342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00323" y="1076229"/>
            <a:ext cx="8830132" cy="4966949"/>
          </a:xfrm>
          <a:prstGeom prst="rect">
            <a:avLst/>
          </a:prstGeom>
        </p:spPr>
      </p:pic>
      <p:sp>
        <p:nvSpPr>
          <p:cNvPr id="10" name="TextBox 9">
            <a:extLst>
              <a:ext uri="{FF2B5EF4-FFF2-40B4-BE49-F238E27FC236}">
                <a16:creationId xmlns:a16="http://schemas.microsoft.com/office/drawing/2014/main" id="{0371BDB5-7E86-4223-9473-D2CE787015D1}"/>
              </a:ext>
            </a:extLst>
          </p:cNvPr>
          <p:cNvSpPr txBox="1"/>
          <p:nvPr/>
        </p:nvSpPr>
        <p:spPr>
          <a:xfrm>
            <a:off x="177575" y="5961926"/>
            <a:ext cx="861133"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a:solidFill>
                  <a:schemeClr val="bg1"/>
                </a:solidFill>
                <a:latin typeface="Speak Pro" panose="020B0504020101020102" pitchFamily="34" charset="0"/>
              </a:rPr>
              <a:t>35</a:t>
            </a:r>
          </a:p>
        </p:txBody>
      </p:sp>
      <p:pic>
        <p:nvPicPr>
          <p:cNvPr id="11" name="Picture 10">
            <a:extLst>
              <a:ext uri="{FF2B5EF4-FFF2-40B4-BE49-F238E27FC236}">
                <a16:creationId xmlns:a16="http://schemas.microsoft.com/office/drawing/2014/main" id="{00E02807-3EC1-410A-BA8E-62EF695B7F24}"/>
              </a:ext>
            </a:extLst>
          </p:cNvPr>
          <p:cNvPicPr>
            <a:picLocks noChangeAspect="1"/>
          </p:cNvPicPr>
          <p:nvPr/>
        </p:nvPicPr>
        <p:blipFill>
          <a:blip r:embed="rId4"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Tree>
    <p:extLst>
      <p:ext uri="{BB962C8B-B14F-4D97-AF65-F5344CB8AC3E}">
        <p14:creationId xmlns:p14="http://schemas.microsoft.com/office/powerpoint/2010/main" val="39045912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4994B2-5832-403F-AC03-30B35F77AC4C}"/>
              </a:ext>
            </a:extLst>
          </p:cNvPr>
          <p:cNvSpPr txBox="1"/>
          <p:nvPr/>
        </p:nvSpPr>
        <p:spPr>
          <a:xfrm>
            <a:off x="107045" y="1547995"/>
            <a:ext cx="985270"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IT18001112</a:t>
            </a:r>
            <a:endParaRPr lang="en-US" sz="1400" b="1">
              <a:solidFill>
                <a:schemeClr val="bg1"/>
              </a:solidFill>
            </a:endParaRPr>
          </a:p>
        </p:txBody>
      </p:sp>
      <p:sp>
        <p:nvSpPr>
          <p:cNvPr id="5" name="TextBox 4">
            <a:extLst>
              <a:ext uri="{FF2B5EF4-FFF2-40B4-BE49-F238E27FC236}">
                <a16:creationId xmlns:a16="http://schemas.microsoft.com/office/drawing/2014/main" id="{087D5711-B7D8-4BF1-8A06-FA7688B0C199}"/>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a:solidFill>
                  <a:schemeClr val="bg1"/>
                </a:solidFill>
                <a:latin typeface="Arial" pitchFamily="34" charset="0"/>
                <a:cs typeface="Arial" pitchFamily="34" charset="0"/>
              </a:rPr>
              <a:t>Tharaka</a:t>
            </a:r>
          </a:p>
          <a:p>
            <a:pPr algn="ctr"/>
            <a:r>
              <a:rPr lang="en-US" sz="1100">
                <a:solidFill>
                  <a:schemeClr val="bg1"/>
                </a:solidFill>
                <a:latin typeface="Arial" pitchFamily="34" charset="0"/>
                <a:cs typeface="Arial" pitchFamily="34" charset="0"/>
              </a:rPr>
              <a:t>W.C.M.K.</a:t>
            </a:r>
            <a:endParaRPr lang="en-US" sz="1100">
              <a:solidFill>
                <a:schemeClr val="bg1"/>
              </a:solidFill>
            </a:endParaRPr>
          </a:p>
        </p:txBody>
      </p:sp>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144F9A0-950A-4744-BC62-43DDCA9DBACF}"/>
              </a:ext>
            </a:extLst>
          </p:cNvPr>
          <p:cNvGrpSpPr/>
          <p:nvPr/>
        </p:nvGrpSpPr>
        <p:grpSpPr>
          <a:xfrm>
            <a:off x="1800323" y="334692"/>
            <a:ext cx="9180338" cy="609828"/>
            <a:chOff x="277091" y="249153"/>
            <a:chExt cx="9180338" cy="609828"/>
          </a:xfrm>
        </p:grpSpPr>
        <p:sp>
          <p:nvSpPr>
            <p:cNvPr id="14" name="Rectangle 13">
              <a:extLst>
                <a:ext uri="{FF2B5EF4-FFF2-40B4-BE49-F238E27FC236}">
                  <a16:creationId xmlns:a16="http://schemas.microsoft.com/office/drawing/2014/main" id="{08A05BD7-9BD8-42C5-9D09-B9B7A6C1EE47}"/>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5" name="TextBox 14">
              <a:extLst>
                <a:ext uri="{FF2B5EF4-FFF2-40B4-BE49-F238E27FC236}">
                  <a16:creationId xmlns:a16="http://schemas.microsoft.com/office/drawing/2014/main" id="{D6FE4250-4DF3-40A8-8003-CBF7B39AE13B}"/>
                </a:ext>
              </a:extLst>
            </p:cNvPr>
            <p:cNvSpPr txBox="1"/>
            <p:nvPr/>
          </p:nvSpPr>
          <p:spPr>
            <a:xfrm>
              <a:off x="480291" y="249153"/>
              <a:ext cx="8977138"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3200" b="1">
                  <a:solidFill>
                    <a:srgbClr val="002060"/>
                  </a:solidFill>
                  <a:latin typeface="Arial" pitchFamily="34" charset="0"/>
                  <a:cs typeface="Arial" pitchFamily="34" charset="0"/>
                </a:rPr>
                <a:t>Progress up to Progress Presentation-02 </a:t>
              </a:r>
              <a:r>
                <a:rPr lang="en-GB" b="1">
                  <a:solidFill>
                    <a:srgbClr val="002060"/>
                  </a:solidFill>
                  <a:latin typeface="Arial" pitchFamily="34" charset="0"/>
                  <a:cs typeface="Arial" pitchFamily="34" charset="0"/>
                </a:rPr>
                <a:t>Contd.</a:t>
              </a:r>
            </a:p>
          </p:txBody>
        </p:sp>
      </p:grpSp>
      <p:pic>
        <p:nvPicPr>
          <p:cNvPr id="3" name="Picture 2">
            <a:extLst>
              <a:ext uri="{FF2B5EF4-FFF2-40B4-BE49-F238E27FC236}">
                <a16:creationId xmlns:a16="http://schemas.microsoft.com/office/drawing/2014/main" id="{866D3683-A49F-42E8-8439-2EA712D0418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00323" y="1069052"/>
            <a:ext cx="8855650" cy="4981303"/>
          </a:xfrm>
          <a:prstGeom prst="rect">
            <a:avLst/>
          </a:prstGeom>
          <a:ln w="3175">
            <a:solidFill>
              <a:schemeClr val="tx1"/>
            </a:solidFill>
          </a:ln>
        </p:spPr>
      </p:pic>
      <p:sp>
        <p:nvSpPr>
          <p:cNvPr id="10" name="TextBox 9">
            <a:extLst>
              <a:ext uri="{FF2B5EF4-FFF2-40B4-BE49-F238E27FC236}">
                <a16:creationId xmlns:a16="http://schemas.microsoft.com/office/drawing/2014/main" id="{B5F65D8A-9167-4FD5-B77E-731CFAB27D0D}"/>
              </a:ext>
            </a:extLst>
          </p:cNvPr>
          <p:cNvSpPr txBox="1"/>
          <p:nvPr/>
        </p:nvSpPr>
        <p:spPr>
          <a:xfrm>
            <a:off x="177575" y="5961926"/>
            <a:ext cx="861133"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a:solidFill>
                  <a:schemeClr val="bg1"/>
                </a:solidFill>
                <a:latin typeface="Speak Pro" panose="020B0504020101020102" pitchFamily="34" charset="0"/>
              </a:rPr>
              <a:t>36</a:t>
            </a:r>
          </a:p>
        </p:txBody>
      </p:sp>
      <p:pic>
        <p:nvPicPr>
          <p:cNvPr id="11" name="Picture 10">
            <a:extLst>
              <a:ext uri="{FF2B5EF4-FFF2-40B4-BE49-F238E27FC236}">
                <a16:creationId xmlns:a16="http://schemas.microsoft.com/office/drawing/2014/main" id="{B32467AA-0405-40FA-9E41-DD830B8E3F94}"/>
              </a:ext>
            </a:extLst>
          </p:cNvPr>
          <p:cNvPicPr>
            <a:picLocks noChangeAspect="1"/>
          </p:cNvPicPr>
          <p:nvPr/>
        </p:nvPicPr>
        <p:blipFill>
          <a:blip r:embed="rId4"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Tree>
    <p:extLst>
      <p:ext uri="{BB962C8B-B14F-4D97-AF65-F5344CB8AC3E}">
        <p14:creationId xmlns:p14="http://schemas.microsoft.com/office/powerpoint/2010/main" val="2587904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4994B2-5832-403F-AC03-30B35F77AC4C}"/>
              </a:ext>
            </a:extLst>
          </p:cNvPr>
          <p:cNvSpPr txBox="1"/>
          <p:nvPr/>
        </p:nvSpPr>
        <p:spPr>
          <a:xfrm>
            <a:off x="107045" y="1547995"/>
            <a:ext cx="985270"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IT18001112</a:t>
            </a:r>
            <a:endParaRPr lang="en-US" sz="1400" b="1">
              <a:solidFill>
                <a:schemeClr val="bg1"/>
              </a:solidFill>
            </a:endParaRPr>
          </a:p>
        </p:txBody>
      </p:sp>
      <p:sp>
        <p:nvSpPr>
          <p:cNvPr id="5" name="TextBox 4">
            <a:extLst>
              <a:ext uri="{FF2B5EF4-FFF2-40B4-BE49-F238E27FC236}">
                <a16:creationId xmlns:a16="http://schemas.microsoft.com/office/drawing/2014/main" id="{087D5711-B7D8-4BF1-8A06-FA7688B0C199}"/>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a:solidFill>
                  <a:schemeClr val="bg1"/>
                </a:solidFill>
                <a:latin typeface="Arial" pitchFamily="34" charset="0"/>
                <a:cs typeface="Arial" pitchFamily="34" charset="0"/>
              </a:rPr>
              <a:t>Tharaka</a:t>
            </a:r>
          </a:p>
          <a:p>
            <a:pPr algn="ctr"/>
            <a:r>
              <a:rPr lang="en-US" sz="1100">
                <a:solidFill>
                  <a:schemeClr val="bg1"/>
                </a:solidFill>
                <a:latin typeface="Arial" pitchFamily="34" charset="0"/>
                <a:cs typeface="Arial" pitchFamily="34" charset="0"/>
              </a:rPr>
              <a:t>W.C.M.K.</a:t>
            </a:r>
            <a:endParaRPr lang="en-US" sz="1100">
              <a:solidFill>
                <a:schemeClr val="bg1"/>
              </a:solidFill>
            </a:endParaRPr>
          </a:p>
        </p:txBody>
      </p:sp>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144F9A0-950A-4744-BC62-43DDCA9DBACF}"/>
              </a:ext>
            </a:extLst>
          </p:cNvPr>
          <p:cNvGrpSpPr/>
          <p:nvPr/>
        </p:nvGrpSpPr>
        <p:grpSpPr>
          <a:xfrm>
            <a:off x="1800323" y="334692"/>
            <a:ext cx="2596804" cy="609828"/>
            <a:chOff x="277091" y="249153"/>
            <a:chExt cx="2596804" cy="609828"/>
          </a:xfrm>
        </p:grpSpPr>
        <p:sp>
          <p:nvSpPr>
            <p:cNvPr id="14" name="Rectangle 13">
              <a:extLst>
                <a:ext uri="{FF2B5EF4-FFF2-40B4-BE49-F238E27FC236}">
                  <a16:creationId xmlns:a16="http://schemas.microsoft.com/office/drawing/2014/main" id="{08A05BD7-9BD8-42C5-9D09-B9B7A6C1EE47}"/>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5" name="TextBox 14">
              <a:extLst>
                <a:ext uri="{FF2B5EF4-FFF2-40B4-BE49-F238E27FC236}">
                  <a16:creationId xmlns:a16="http://schemas.microsoft.com/office/drawing/2014/main" id="{D6FE4250-4DF3-40A8-8003-CBF7B39AE13B}"/>
                </a:ext>
              </a:extLst>
            </p:cNvPr>
            <p:cNvSpPr txBox="1"/>
            <p:nvPr/>
          </p:nvSpPr>
          <p:spPr>
            <a:xfrm>
              <a:off x="480291" y="249153"/>
              <a:ext cx="2393604"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3200" b="1">
                  <a:solidFill>
                    <a:srgbClr val="002060"/>
                  </a:solidFill>
                  <a:latin typeface="Arial" pitchFamily="34" charset="0"/>
                  <a:cs typeface="Arial" pitchFamily="34" charset="0"/>
                </a:rPr>
                <a:t>References</a:t>
              </a:r>
            </a:p>
          </p:txBody>
        </p:sp>
      </p:grpSp>
      <p:sp>
        <p:nvSpPr>
          <p:cNvPr id="12" name="TextBox 11">
            <a:extLst>
              <a:ext uri="{FF2B5EF4-FFF2-40B4-BE49-F238E27FC236}">
                <a16:creationId xmlns:a16="http://schemas.microsoft.com/office/drawing/2014/main" id="{7606226F-92BD-4ADF-98E1-BBD59ABA7A15}"/>
              </a:ext>
            </a:extLst>
          </p:cNvPr>
          <p:cNvSpPr txBox="1"/>
          <p:nvPr/>
        </p:nvSpPr>
        <p:spPr>
          <a:xfrm>
            <a:off x="1697426" y="2994607"/>
            <a:ext cx="8319820"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0" i="0">
                <a:solidFill>
                  <a:srgbClr val="000000"/>
                </a:solidFill>
                <a:effectLst/>
                <a:latin typeface="+mj-lt"/>
                <a:cs typeface="Arial" pitchFamily="34" charset="0"/>
              </a:rPr>
              <a:t>[3] M. Laal and S. M. Ghodsi, "Benefits of collaborative learning," in Procedia -</a:t>
            </a:r>
          </a:p>
          <a:p>
            <a:r>
              <a:rPr lang="en-GB" b="0" i="0">
                <a:solidFill>
                  <a:srgbClr val="000000"/>
                </a:solidFill>
                <a:effectLst/>
                <a:latin typeface="+mj-lt"/>
                <a:cs typeface="Arial" pitchFamily="34" charset="0"/>
              </a:rPr>
              <a:t>Social and Behavioral Sciences, Jan. 2012, vol. 31, pp. 486–490, doi: 10.1016/j.sbspro.2011.12.091.</a:t>
            </a:r>
            <a:endParaRPr lang="en-US">
              <a:latin typeface="+mj-lt"/>
              <a:cs typeface="Arial" pitchFamily="34" charset="0"/>
            </a:endParaRPr>
          </a:p>
        </p:txBody>
      </p:sp>
      <p:sp>
        <p:nvSpPr>
          <p:cNvPr id="17" name="TextBox 16">
            <a:extLst>
              <a:ext uri="{FF2B5EF4-FFF2-40B4-BE49-F238E27FC236}">
                <a16:creationId xmlns:a16="http://schemas.microsoft.com/office/drawing/2014/main" id="{437A3F16-3602-4537-AA4F-C8376E26CF2E}"/>
              </a:ext>
            </a:extLst>
          </p:cNvPr>
          <p:cNvSpPr txBox="1"/>
          <p:nvPr/>
        </p:nvSpPr>
        <p:spPr>
          <a:xfrm>
            <a:off x="1697426" y="2199950"/>
            <a:ext cx="903269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0" i="0">
                <a:solidFill>
                  <a:srgbClr val="000000"/>
                </a:solidFill>
                <a:effectLst/>
                <a:latin typeface="+mj-lt"/>
                <a:cs typeface="Arial" pitchFamily="34" charset="0"/>
              </a:rPr>
              <a:t>[2] A.Sfard, “On Two Metaphors for Learning and the Dangers of Choosing Just One,”</a:t>
            </a:r>
          </a:p>
          <a:p>
            <a:r>
              <a:rPr lang="en-GB" b="0" i="0">
                <a:solidFill>
                  <a:srgbClr val="000000"/>
                </a:solidFill>
                <a:effectLst/>
                <a:latin typeface="+mj-lt"/>
                <a:cs typeface="Arial" pitchFamily="34" charset="0"/>
              </a:rPr>
              <a:t>Educ. Res., vol. 27, no. 2, p. 4, 1998, doi: 10.2307/1176193.</a:t>
            </a:r>
          </a:p>
        </p:txBody>
      </p:sp>
      <p:sp>
        <p:nvSpPr>
          <p:cNvPr id="20" name="TextBox 19">
            <a:extLst>
              <a:ext uri="{FF2B5EF4-FFF2-40B4-BE49-F238E27FC236}">
                <a16:creationId xmlns:a16="http://schemas.microsoft.com/office/drawing/2014/main" id="{CF541922-0304-4AF2-9CFA-947AE3B01F40}"/>
              </a:ext>
            </a:extLst>
          </p:cNvPr>
          <p:cNvSpPr txBox="1"/>
          <p:nvPr/>
        </p:nvSpPr>
        <p:spPr>
          <a:xfrm>
            <a:off x="1697426" y="4066263"/>
            <a:ext cx="9685155"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0" i="0">
                <a:solidFill>
                  <a:srgbClr val="000000"/>
                </a:solidFill>
                <a:effectLst/>
                <a:latin typeface="+mj-lt"/>
                <a:cs typeface="Arial" pitchFamily="34" charset="0"/>
              </a:rPr>
              <a:t>[4] D. Wahyuningsih, “Active Learning Through Discussion in E-Learning,” Int. J. Act. Learn., vol. 1, no. 1, pp. 1–4, 2016, doi: 10.15294/ijal.v1i1.7733.</a:t>
            </a:r>
            <a:endParaRPr lang="en-US">
              <a:latin typeface="+mj-lt"/>
              <a:cs typeface="Arial" pitchFamily="34" charset="0"/>
            </a:endParaRPr>
          </a:p>
        </p:txBody>
      </p:sp>
      <p:sp>
        <p:nvSpPr>
          <p:cNvPr id="22" name="TextBox 21">
            <a:extLst>
              <a:ext uri="{FF2B5EF4-FFF2-40B4-BE49-F238E27FC236}">
                <a16:creationId xmlns:a16="http://schemas.microsoft.com/office/drawing/2014/main" id="{4D64B614-0A5A-4F92-8DA4-D662FDA09757}"/>
              </a:ext>
            </a:extLst>
          </p:cNvPr>
          <p:cNvSpPr txBox="1"/>
          <p:nvPr/>
        </p:nvSpPr>
        <p:spPr>
          <a:xfrm>
            <a:off x="1697426" y="1128294"/>
            <a:ext cx="9426202"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0" i="0">
                <a:solidFill>
                  <a:srgbClr val="000000"/>
                </a:solidFill>
                <a:effectLst/>
                <a:latin typeface="+mj-lt"/>
                <a:cs typeface="Arial" pitchFamily="34" charset="0"/>
              </a:rPr>
              <a:t>[1] "What are the 4 C's of learning skills?", Newsroom.unl.edu.</a:t>
            </a:r>
          </a:p>
          <a:p>
            <a:r>
              <a:rPr lang="en-GB" b="0" i="0">
                <a:solidFill>
                  <a:srgbClr val="000000"/>
                </a:solidFill>
                <a:effectLst/>
                <a:latin typeface="+mj-lt"/>
                <a:cs typeface="Arial" pitchFamily="34" charset="0"/>
              </a:rPr>
              <a:t>[Online]. Available: https://newsroom.unl.edu/announce/csmce/5344/29195 [Accessed: 26 June 2021]</a:t>
            </a:r>
          </a:p>
        </p:txBody>
      </p:sp>
      <p:sp>
        <p:nvSpPr>
          <p:cNvPr id="19" name="TextBox 18">
            <a:extLst>
              <a:ext uri="{FF2B5EF4-FFF2-40B4-BE49-F238E27FC236}">
                <a16:creationId xmlns:a16="http://schemas.microsoft.com/office/drawing/2014/main" id="{A1D8BC44-4024-4570-AD62-CA84557B10F0}"/>
              </a:ext>
            </a:extLst>
          </p:cNvPr>
          <p:cNvSpPr txBox="1"/>
          <p:nvPr/>
        </p:nvSpPr>
        <p:spPr>
          <a:xfrm>
            <a:off x="1697426" y="4860918"/>
            <a:ext cx="9797679"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atin typeface="+mj-lt"/>
                <a:cs typeface="Arial" pitchFamily="34" charset="0"/>
              </a:rPr>
              <a:t>[5] S. H. Kweon, H. J. Kweon, S. Kim, X. Li, X. Liu, and H. L. Kweon, </a:t>
            </a:r>
          </a:p>
          <a:p>
            <a:r>
              <a:rPr lang="en-US">
                <a:latin typeface="+mj-lt"/>
                <a:cs typeface="Arial" pitchFamily="34" charset="0"/>
              </a:rPr>
              <a:t>“A Brain Wave Research on VR (Virtual Reality) Usage: Comparison Between</a:t>
            </a:r>
          </a:p>
          <a:p>
            <a:r>
              <a:rPr lang="en-US">
                <a:latin typeface="+mj-lt"/>
                <a:cs typeface="Arial" pitchFamily="34" charset="0"/>
              </a:rPr>
              <a:t> VR and 2D Video in EEG Measurement,” in Advances in Intelligent Systems and Computing, </a:t>
            </a:r>
          </a:p>
          <a:p>
            <a:r>
              <a:rPr lang="en-US">
                <a:latin typeface="+mj-lt"/>
                <a:cs typeface="Arial" pitchFamily="34" charset="0"/>
              </a:rPr>
              <a:t>Springer International Publishing, 2017, pp. 194–203. doi: 10.1007/978-3-319-60366-7_19.</a:t>
            </a:r>
          </a:p>
        </p:txBody>
      </p:sp>
      <p:sp>
        <p:nvSpPr>
          <p:cNvPr id="21" name="TextBox 20">
            <a:extLst>
              <a:ext uri="{FF2B5EF4-FFF2-40B4-BE49-F238E27FC236}">
                <a16:creationId xmlns:a16="http://schemas.microsoft.com/office/drawing/2014/main" id="{132420A8-FFAF-4D97-A9E9-A99EE8FE019D}"/>
              </a:ext>
            </a:extLst>
          </p:cNvPr>
          <p:cNvSpPr txBox="1"/>
          <p:nvPr/>
        </p:nvSpPr>
        <p:spPr>
          <a:xfrm>
            <a:off x="177575" y="5961926"/>
            <a:ext cx="861133"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a:solidFill>
                  <a:schemeClr val="bg1"/>
                </a:solidFill>
                <a:latin typeface="Speak Pro" panose="020B0504020101020102" pitchFamily="34" charset="0"/>
              </a:rPr>
              <a:t>37</a:t>
            </a:r>
          </a:p>
        </p:txBody>
      </p:sp>
      <p:pic>
        <p:nvPicPr>
          <p:cNvPr id="16" name="Picture 15">
            <a:extLst>
              <a:ext uri="{FF2B5EF4-FFF2-40B4-BE49-F238E27FC236}">
                <a16:creationId xmlns:a16="http://schemas.microsoft.com/office/drawing/2014/main" id="{34CEF5C4-9515-4683-B2AF-CC26B25DC230}"/>
              </a:ext>
            </a:extLst>
          </p:cNvPr>
          <p:cNvPicPr>
            <a:picLocks noChangeAspect="1"/>
          </p:cNvPicPr>
          <p:nvPr/>
        </p:nvPicPr>
        <p:blipFill>
          <a:blip r:embed="rId3"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Tree>
    <p:extLst>
      <p:ext uri="{BB962C8B-B14F-4D97-AF65-F5344CB8AC3E}">
        <p14:creationId xmlns:p14="http://schemas.microsoft.com/office/powerpoint/2010/main" val="24341011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4994B2-5832-403F-AC03-30B35F77AC4C}"/>
              </a:ext>
            </a:extLst>
          </p:cNvPr>
          <p:cNvSpPr txBox="1"/>
          <p:nvPr/>
        </p:nvSpPr>
        <p:spPr>
          <a:xfrm>
            <a:off x="107045" y="1547995"/>
            <a:ext cx="985270"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IT18001112</a:t>
            </a:r>
            <a:endParaRPr lang="en-US" sz="1400" b="1">
              <a:solidFill>
                <a:schemeClr val="bg1"/>
              </a:solidFill>
            </a:endParaRPr>
          </a:p>
        </p:txBody>
      </p:sp>
      <p:sp>
        <p:nvSpPr>
          <p:cNvPr id="5" name="TextBox 4">
            <a:extLst>
              <a:ext uri="{FF2B5EF4-FFF2-40B4-BE49-F238E27FC236}">
                <a16:creationId xmlns:a16="http://schemas.microsoft.com/office/drawing/2014/main" id="{087D5711-B7D8-4BF1-8A06-FA7688B0C199}"/>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a:solidFill>
                  <a:schemeClr val="bg1"/>
                </a:solidFill>
                <a:latin typeface="Arial" pitchFamily="34" charset="0"/>
                <a:cs typeface="Arial" pitchFamily="34" charset="0"/>
              </a:rPr>
              <a:t>Tharaka</a:t>
            </a:r>
          </a:p>
          <a:p>
            <a:pPr algn="ctr"/>
            <a:r>
              <a:rPr lang="en-US" sz="1100">
                <a:solidFill>
                  <a:schemeClr val="bg1"/>
                </a:solidFill>
                <a:latin typeface="Arial" pitchFamily="34" charset="0"/>
                <a:cs typeface="Arial" pitchFamily="34" charset="0"/>
              </a:rPr>
              <a:t>W.C.M.K.</a:t>
            </a:r>
            <a:endParaRPr lang="en-US" sz="1100">
              <a:solidFill>
                <a:schemeClr val="bg1"/>
              </a:solidFill>
            </a:endParaRPr>
          </a:p>
        </p:txBody>
      </p:sp>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AB15161-3639-4899-95E1-BC06A7F00927}"/>
              </a:ext>
            </a:extLst>
          </p:cNvPr>
          <p:cNvSpPr txBox="1"/>
          <p:nvPr/>
        </p:nvSpPr>
        <p:spPr>
          <a:xfrm>
            <a:off x="3629321" y="2902314"/>
            <a:ext cx="6127422" cy="101566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6000" b="1">
                <a:solidFill>
                  <a:srgbClr val="002060"/>
                </a:solidFill>
                <a:effectLst>
                  <a:outerShdw blurRad="50800" dist="38100" dir="2700000" algn="tl" rotWithShape="0">
                    <a:prstClr val="black">
                      <a:alpha val="40000"/>
                    </a:prstClr>
                  </a:outerShdw>
                </a:effectLst>
                <a:latin typeface="Arial" pitchFamily="34" charset="0"/>
                <a:cs typeface="Arial" pitchFamily="34" charset="0"/>
              </a:rPr>
              <a:t>Demonstration</a:t>
            </a:r>
            <a:endParaRPr lang="en-US">
              <a:effectLst>
                <a:outerShdw blurRad="50800" dist="38100" dir="2700000" algn="tl" rotWithShape="0">
                  <a:prstClr val="black">
                    <a:alpha val="40000"/>
                  </a:prstClr>
                </a:outerShdw>
              </a:effectLst>
            </a:endParaRPr>
          </a:p>
        </p:txBody>
      </p:sp>
      <p:sp>
        <p:nvSpPr>
          <p:cNvPr id="7" name="TextBox 6">
            <a:extLst>
              <a:ext uri="{FF2B5EF4-FFF2-40B4-BE49-F238E27FC236}">
                <a16:creationId xmlns:a16="http://schemas.microsoft.com/office/drawing/2014/main" id="{E4305574-64A6-427F-ACD3-50C7152FDD0D}"/>
              </a:ext>
            </a:extLst>
          </p:cNvPr>
          <p:cNvSpPr txBox="1"/>
          <p:nvPr/>
        </p:nvSpPr>
        <p:spPr>
          <a:xfrm>
            <a:off x="177575" y="5961926"/>
            <a:ext cx="861133"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a:solidFill>
                  <a:schemeClr val="bg1"/>
                </a:solidFill>
                <a:latin typeface="Speak Pro" panose="020B0504020101020102" pitchFamily="34" charset="0"/>
              </a:rPr>
              <a:t>38</a:t>
            </a:r>
          </a:p>
        </p:txBody>
      </p:sp>
      <p:pic>
        <p:nvPicPr>
          <p:cNvPr id="8" name="Picture 7">
            <a:extLst>
              <a:ext uri="{FF2B5EF4-FFF2-40B4-BE49-F238E27FC236}">
                <a16:creationId xmlns:a16="http://schemas.microsoft.com/office/drawing/2014/main" id="{E280F46A-ECDE-48AE-94FE-6191724C068F}"/>
              </a:ext>
            </a:extLst>
          </p:cNvPr>
          <p:cNvPicPr>
            <a:picLocks noChangeAspect="1"/>
          </p:cNvPicPr>
          <p:nvPr/>
        </p:nvPicPr>
        <p:blipFill>
          <a:blip r:embed="rId3"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Tree>
    <p:extLst>
      <p:ext uri="{BB962C8B-B14F-4D97-AF65-F5344CB8AC3E}">
        <p14:creationId xmlns:p14="http://schemas.microsoft.com/office/powerpoint/2010/main" val="28627777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F4430D0-CD5C-4A51-A22E-A13BD8FEB3A1}"/>
              </a:ext>
            </a:extLst>
          </p:cNvPr>
          <p:cNvSpPr txBox="1"/>
          <p:nvPr/>
        </p:nvSpPr>
        <p:spPr>
          <a:xfrm>
            <a:off x="5689600" y="2255960"/>
            <a:ext cx="3877985" cy="92333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a:solidFill>
                  <a:srgbClr val="033454"/>
                </a:solidFill>
                <a:latin typeface="Arial" pitchFamily="34" charset="0"/>
                <a:cs typeface="Arial" pitchFamily="34" charset="0"/>
              </a:rPr>
              <a:t>IT18007848</a:t>
            </a:r>
          </a:p>
        </p:txBody>
      </p:sp>
      <p:sp>
        <p:nvSpPr>
          <p:cNvPr id="5" name="TextBox 4">
            <a:extLst>
              <a:ext uri="{FF2B5EF4-FFF2-40B4-BE49-F238E27FC236}">
                <a16:creationId xmlns:a16="http://schemas.microsoft.com/office/drawing/2014/main" id="{B47B7B0B-B476-4719-B146-42405B81E042}"/>
              </a:ext>
            </a:extLst>
          </p:cNvPr>
          <p:cNvSpPr txBox="1"/>
          <p:nvPr/>
        </p:nvSpPr>
        <p:spPr>
          <a:xfrm>
            <a:off x="5689600" y="3077444"/>
            <a:ext cx="5581977" cy="144655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a:solidFill>
                  <a:srgbClr val="033454"/>
                </a:solidFill>
                <a:latin typeface="Arial" pitchFamily="34" charset="0"/>
                <a:cs typeface="Arial" pitchFamily="34" charset="0"/>
              </a:rPr>
              <a:t>Rathnayake R.H.C.S.</a:t>
            </a:r>
          </a:p>
          <a:p>
            <a:endParaRPr lang="en-US" sz="4400">
              <a:solidFill>
                <a:srgbClr val="033454"/>
              </a:solidFill>
              <a:latin typeface="Arial" pitchFamily="34" charset="0"/>
              <a:cs typeface="Arial" pitchFamily="34" charset="0"/>
            </a:endParaRPr>
          </a:p>
        </p:txBody>
      </p:sp>
      <p:sp>
        <p:nvSpPr>
          <p:cNvPr id="6" name="TextBox 5">
            <a:extLst>
              <a:ext uri="{FF2B5EF4-FFF2-40B4-BE49-F238E27FC236}">
                <a16:creationId xmlns:a16="http://schemas.microsoft.com/office/drawing/2014/main" id="{E78BE4ED-A752-4B45-8EBD-6A36935E5811}"/>
              </a:ext>
            </a:extLst>
          </p:cNvPr>
          <p:cNvSpPr txBox="1"/>
          <p:nvPr/>
        </p:nvSpPr>
        <p:spPr>
          <a:xfrm>
            <a:off x="5689600" y="3847156"/>
            <a:ext cx="5320145"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rgbClr val="033454"/>
                </a:solidFill>
                <a:latin typeface="Arial" pitchFamily="34" charset="0"/>
                <a:cs typeface="Arial" pitchFamily="34" charset="0"/>
              </a:rPr>
              <a:t>B.Sc. (Hons) Degree in Information Technology Specialization in Software Engineering</a:t>
            </a:r>
          </a:p>
        </p:txBody>
      </p:sp>
      <p:pic>
        <p:nvPicPr>
          <p:cNvPr id="9" name="Picture 2">
            <a:extLst>
              <a:ext uri="{FF2B5EF4-FFF2-40B4-BE49-F238E27FC236}">
                <a16:creationId xmlns:a16="http://schemas.microsoft.com/office/drawing/2014/main" id="{9B23E529-55BA-4DFA-BFBE-46E6169F15CD}"/>
              </a:ext>
            </a:extLst>
          </p:cNvPr>
          <p:cNvPicPr>
            <a:picLocks noChangeAspect="1"/>
          </p:cNvPicPr>
          <p:nvPr/>
        </p:nvPicPr>
        <p:blipFill>
          <a:blip r:embed="rId2"/>
          <a:stretch>
            <a:fillRect/>
          </a:stretch>
        </p:blipFill>
        <p:spPr>
          <a:xfrm>
            <a:off x="1795007" y="2201351"/>
            <a:ext cx="2138075" cy="2455297"/>
          </a:xfrm>
          <a:prstGeom prst="rect">
            <a:avLst/>
          </a:prstGeom>
        </p:spPr>
      </p:pic>
    </p:spTree>
    <p:extLst>
      <p:ext uri="{BB962C8B-B14F-4D97-AF65-F5344CB8AC3E}">
        <p14:creationId xmlns:p14="http://schemas.microsoft.com/office/powerpoint/2010/main" val="21338969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4C6736FA-92CE-4BD9-B8F0-3AFB341695F9}"/>
              </a:ext>
            </a:extLst>
          </p:cNvPr>
          <p:cNvGrpSpPr/>
          <p:nvPr/>
        </p:nvGrpSpPr>
        <p:grpSpPr>
          <a:xfrm>
            <a:off x="1393462" y="3429000"/>
            <a:ext cx="10290900" cy="1754326"/>
            <a:chOff x="210416" y="281555"/>
            <a:chExt cx="10290900" cy="1754326"/>
          </a:xfrm>
        </p:grpSpPr>
        <p:sp>
          <p:nvSpPr>
            <p:cNvPr id="23" name="Rectangle 22">
              <a:extLst>
                <a:ext uri="{FF2B5EF4-FFF2-40B4-BE49-F238E27FC236}">
                  <a16:creationId xmlns:a16="http://schemas.microsoft.com/office/drawing/2014/main" id="{365C5724-336E-46D5-8A36-155E651C21BF}"/>
                </a:ext>
              </a:extLst>
            </p:cNvPr>
            <p:cNvSpPr/>
            <p:nvPr/>
          </p:nvSpPr>
          <p:spPr>
            <a:xfrm>
              <a:off x="210416" y="281555"/>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24" name="TextBox 23">
              <a:extLst>
                <a:ext uri="{FF2B5EF4-FFF2-40B4-BE49-F238E27FC236}">
                  <a16:creationId xmlns:a16="http://schemas.microsoft.com/office/drawing/2014/main" id="{EBCA11ED-0254-4219-A3E2-B354A875CAFC}"/>
                </a:ext>
              </a:extLst>
            </p:cNvPr>
            <p:cNvSpPr txBox="1"/>
            <p:nvPr/>
          </p:nvSpPr>
          <p:spPr>
            <a:xfrm>
              <a:off x="436419" y="281555"/>
              <a:ext cx="10064897" cy="1754326"/>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chemeClr val="bg1"/>
                  </a:solidFill>
                  <a:latin typeface="Arial"/>
                  <a:cs typeface="Calibri Light"/>
                </a:rPr>
                <a:t>Help students by providing well-organized  and summarized lecture note using optimized lecture transcription</a:t>
              </a:r>
              <a:endParaRPr lang="en-US" sz="3600" b="1">
                <a:solidFill>
                  <a:schemeClr val="bg1"/>
                </a:solidFill>
                <a:latin typeface="Arial"/>
                <a:cs typeface="Arial"/>
              </a:endParaRPr>
            </a:p>
          </p:txBody>
        </p:sp>
      </p:grpSp>
      <p:sp>
        <p:nvSpPr>
          <p:cNvPr id="9" name="TextBox 8">
            <a:extLst>
              <a:ext uri="{FF2B5EF4-FFF2-40B4-BE49-F238E27FC236}">
                <a16:creationId xmlns:a16="http://schemas.microsoft.com/office/drawing/2014/main" id="{D700745C-59E8-4F57-B046-BDBA31AB9646}"/>
              </a:ext>
            </a:extLst>
          </p:cNvPr>
          <p:cNvSpPr txBox="1"/>
          <p:nvPr/>
        </p:nvSpPr>
        <p:spPr>
          <a:xfrm>
            <a:off x="3164749" y="842810"/>
            <a:ext cx="5862502"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a:solidFill>
                  <a:srgbClr val="033454"/>
                </a:solidFill>
                <a:latin typeface="Arial" pitchFamily="34" charset="0"/>
                <a:cs typeface="Arial" pitchFamily="34" charset="0"/>
              </a:rPr>
              <a:t>SUB OBJECTIVE - 04</a:t>
            </a:r>
          </a:p>
        </p:txBody>
      </p:sp>
    </p:spTree>
    <p:extLst>
      <p:ext uri="{BB962C8B-B14F-4D97-AF65-F5344CB8AC3E}">
        <p14:creationId xmlns:p14="http://schemas.microsoft.com/office/powerpoint/2010/main" val="9365364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4994B2-5832-403F-AC03-30B35F77AC4C}"/>
              </a:ext>
            </a:extLst>
          </p:cNvPr>
          <p:cNvSpPr txBox="1"/>
          <p:nvPr/>
        </p:nvSpPr>
        <p:spPr>
          <a:xfrm>
            <a:off x="107045" y="1547995"/>
            <a:ext cx="1002197"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IT18007848</a:t>
            </a:r>
            <a:endParaRPr lang="en-US" sz="1400" b="1">
              <a:solidFill>
                <a:schemeClr val="bg1"/>
              </a:solidFill>
            </a:endParaRPr>
          </a:p>
        </p:txBody>
      </p:sp>
      <p:sp>
        <p:nvSpPr>
          <p:cNvPr id="5" name="TextBox 4">
            <a:extLst>
              <a:ext uri="{FF2B5EF4-FFF2-40B4-BE49-F238E27FC236}">
                <a16:creationId xmlns:a16="http://schemas.microsoft.com/office/drawing/2014/main" id="{087D5711-B7D8-4BF1-8A06-FA7688B0C199}"/>
              </a:ext>
            </a:extLst>
          </p:cNvPr>
          <p:cNvSpPr txBox="1"/>
          <p:nvPr/>
        </p:nvSpPr>
        <p:spPr>
          <a:xfrm>
            <a:off x="57736" y="1760382"/>
            <a:ext cx="1100813" cy="43088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a:solidFill>
                  <a:schemeClr val="bg1"/>
                </a:solidFill>
                <a:latin typeface="Arial" pitchFamily="34" charset="0"/>
                <a:cs typeface="Arial" pitchFamily="34" charset="0"/>
              </a:rPr>
              <a:t>Rathnayake</a:t>
            </a:r>
          </a:p>
          <a:p>
            <a:pPr algn="ctr"/>
            <a:r>
              <a:rPr lang="en-US" sz="1100">
                <a:solidFill>
                  <a:schemeClr val="bg1"/>
                </a:solidFill>
                <a:latin typeface="Arial" pitchFamily="34" charset="0"/>
                <a:cs typeface="Arial" pitchFamily="34" charset="0"/>
              </a:rPr>
              <a:t>R.H.C.S</a:t>
            </a:r>
          </a:p>
        </p:txBody>
      </p:sp>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FB7663B-6CFD-4CDF-9E3D-521DA0A6A81C}"/>
              </a:ext>
            </a:extLst>
          </p:cNvPr>
          <p:cNvSpPr txBox="1"/>
          <p:nvPr/>
        </p:nvSpPr>
        <p:spPr>
          <a:xfrm>
            <a:off x="177575" y="5961926"/>
            <a:ext cx="861133"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dirty="0">
                <a:solidFill>
                  <a:schemeClr val="bg1"/>
                </a:solidFill>
                <a:latin typeface="Speak Pro" panose="020B0504020101020102" pitchFamily="34" charset="0"/>
              </a:rPr>
              <a:t>39</a:t>
            </a:r>
          </a:p>
        </p:txBody>
      </p:sp>
      <p:grpSp>
        <p:nvGrpSpPr>
          <p:cNvPr id="8" name="Group 7">
            <a:extLst>
              <a:ext uri="{FF2B5EF4-FFF2-40B4-BE49-F238E27FC236}">
                <a16:creationId xmlns:a16="http://schemas.microsoft.com/office/drawing/2014/main" id="{BED168E4-8294-4386-9A85-5C3713C98DDD}"/>
              </a:ext>
            </a:extLst>
          </p:cNvPr>
          <p:cNvGrpSpPr/>
          <p:nvPr/>
        </p:nvGrpSpPr>
        <p:grpSpPr>
          <a:xfrm>
            <a:off x="1755933" y="1447820"/>
            <a:ext cx="8277010" cy="461665"/>
            <a:chOff x="1796105" y="1584815"/>
            <a:chExt cx="8277010" cy="461665"/>
          </a:xfrm>
        </p:grpSpPr>
        <p:grpSp>
          <p:nvGrpSpPr>
            <p:cNvPr id="9" name="Group 8">
              <a:extLst>
                <a:ext uri="{FF2B5EF4-FFF2-40B4-BE49-F238E27FC236}">
                  <a16:creationId xmlns:a16="http://schemas.microsoft.com/office/drawing/2014/main" id="{7904B346-8849-45BC-9A85-C3F9E61FF2B7}"/>
                </a:ext>
              </a:extLst>
            </p:cNvPr>
            <p:cNvGrpSpPr/>
            <p:nvPr/>
          </p:nvGrpSpPr>
          <p:grpSpPr>
            <a:xfrm>
              <a:off x="1796105" y="1718666"/>
              <a:ext cx="193963" cy="193963"/>
              <a:chOff x="1796105" y="1718666"/>
              <a:chExt cx="193963" cy="193963"/>
            </a:xfrm>
          </p:grpSpPr>
          <p:sp>
            <p:nvSpPr>
              <p:cNvPr id="11" name="Rectangle 10">
                <a:extLst>
                  <a:ext uri="{FF2B5EF4-FFF2-40B4-BE49-F238E27FC236}">
                    <a16:creationId xmlns:a16="http://schemas.microsoft.com/office/drawing/2014/main" id="{B883196F-A942-4831-8DB9-6AE3C062E545}"/>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2" name="Rectangle 11">
                <a:extLst>
                  <a:ext uri="{FF2B5EF4-FFF2-40B4-BE49-F238E27FC236}">
                    <a16:creationId xmlns:a16="http://schemas.microsoft.com/office/drawing/2014/main" id="{9E6026E7-30C4-43EE-BDCD-13FBCFA92105}"/>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10" name="TextBox 9">
              <a:extLst>
                <a:ext uri="{FF2B5EF4-FFF2-40B4-BE49-F238E27FC236}">
                  <a16:creationId xmlns:a16="http://schemas.microsoft.com/office/drawing/2014/main" id="{65294A7E-F5F9-43C9-9E70-ABD4A30CC4D0}"/>
                </a:ext>
              </a:extLst>
            </p:cNvPr>
            <p:cNvSpPr txBox="1"/>
            <p:nvPr/>
          </p:nvSpPr>
          <p:spPr>
            <a:xfrm>
              <a:off x="2093495" y="1584815"/>
              <a:ext cx="7979620"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rgbClr val="033454"/>
                  </a:solidFill>
                  <a:latin typeface="+mj-lt"/>
                  <a:cs typeface="Arial" pitchFamily="34" charset="0"/>
                </a:rPr>
                <a:t>Students are tended not to take lecture notes in online lectures</a:t>
              </a:r>
              <a:endParaRPr lang="en-US" sz="2400" b="0" i="0">
                <a:solidFill>
                  <a:srgbClr val="033454"/>
                </a:solidFill>
                <a:effectLst/>
                <a:latin typeface="+mj-lt"/>
                <a:cs typeface="Arial" pitchFamily="34" charset="0"/>
              </a:endParaRPr>
            </a:p>
          </p:txBody>
        </p:sp>
      </p:grpSp>
      <p:grpSp>
        <p:nvGrpSpPr>
          <p:cNvPr id="13" name="Group 12">
            <a:extLst>
              <a:ext uri="{FF2B5EF4-FFF2-40B4-BE49-F238E27FC236}">
                <a16:creationId xmlns:a16="http://schemas.microsoft.com/office/drawing/2014/main" id="{F144F9A0-950A-4744-BC62-43DDCA9DBACF}"/>
              </a:ext>
            </a:extLst>
          </p:cNvPr>
          <p:cNvGrpSpPr/>
          <p:nvPr/>
        </p:nvGrpSpPr>
        <p:grpSpPr>
          <a:xfrm>
            <a:off x="1800323" y="334692"/>
            <a:ext cx="2776340" cy="609828"/>
            <a:chOff x="277091" y="249153"/>
            <a:chExt cx="2776340" cy="609828"/>
          </a:xfrm>
        </p:grpSpPr>
        <p:sp>
          <p:nvSpPr>
            <p:cNvPr id="14" name="Rectangle 13">
              <a:extLst>
                <a:ext uri="{FF2B5EF4-FFF2-40B4-BE49-F238E27FC236}">
                  <a16:creationId xmlns:a16="http://schemas.microsoft.com/office/drawing/2014/main" id="{08A05BD7-9BD8-42C5-9D09-B9B7A6C1EE47}"/>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5" name="TextBox 14">
              <a:extLst>
                <a:ext uri="{FF2B5EF4-FFF2-40B4-BE49-F238E27FC236}">
                  <a16:creationId xmlns:a16="http://schemas.microsoft.com/office/drawing/2014/main" id="{D6FE4250-4DF3-40A8-8003-CBF7B39AE13B}"/>
                </a:ext>
              </a:extLst>
            </p:cNvPr>
            <p:cNvSpPr txBox="1"/>
            <p:nvPr/>
          </p:nvSpPr>
          <p:spPr>
            <a:xfrm>
              <a:off x="480291" y="249153"/>
              <a:ext cx="2573140" cy="58477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solidFill>
                    <a:srgbClr val="002060"/>
                  </a:solidFill>
                  <a:latin typeface="Arial"/>
                  <a:cs typeface="Arial"/>
                </a:rPr>
                <a:t>Introduction</a:t>
              </a:r>
              <a:endParaRPr lang="en-US" sz="3200" b="1">
                <a:solidFill>
                  <a:srgbClr val="002060"/>
                </a:solidFill>
                <a:latin typeface="Arial" pitchFamily="34" charset="0"/>
                <a:cs typeface="Arial" pitchFamily="34" charset="0"/>
              </a:endParaRPr>
            </a:p>
          </p:txBody>
        </p:sp>
      </p:grpSp>
      <p:grpSp>
        <p:nvGrpSpPr>
          <p:cNvPr id="19" name="Group 18">
            <a:extLst>
              <a:ext uri="{FF2B5EF4-FFF2-40B4-BE49-F238E27FC236}">
                <a16:creationId xmlns:a16="http://schemas.microsoft.com/office/drawing/2014/main" id="{A74BE2ED-2CE4-4C68-8220-F5E7785F89FC}"/>
              </a:ext>
            </a:extLst>
          </p:cNvPr>
          <p:cNvGrpSpPr/>
          <p:nvPr/>
        </p:nvGrpSpPr>
        <p:grpSpPr>
          <a:xfrm>
            <a:off x="1755933" y="3756943"/>
            <a:ext cx="8549714" cy="830997"/>
            <a:chOff x="1796105" y="1584815"/>
            <a:chExt cx="8549714" cy="830997"/>
          </a:xfrm>
        </p:grpSpPr>
        <p:grpSp>
          <p:nvGrpSpPr>
            <p:cNvPr id="20" name="Group 19">
              <a:extLst>
                <a:ext uri="{FF2B5EF4-FFF2-40B4-BE49-F238E27FC236}">
                  <a16:creationId xmlns:a16="http://schemas.microsoft.com/office/drawing/2014/main" id="{3336C624-1AE2-4A89-8BA7-AEE855B4163F}"/>
                </a:ext>
              </a:extLst>
            </p:cNvPr>
            <p:cNvGrpSpPr/>
            <p:nvPr/>
          </p:nvGrpSpPr>
          <p:grpSpPr>
            <a:xfrm>
              <a:off x="1796105" y="1718666"/>
              <a:ext cx="193963" cy="193963"/>
              <a:chOff x="1796105" y="1718666"/>
              <a:chExt cx="193963" cy="193963"/>
            </a:xfrm>
          </p:grpSpPr>
          <p:sp>
            <p:nvSpPr>
              <p:cNvPr id="22" name="Rectangle 21">
                <a:extLst>
                  <a:ext uri="{FF2B5EF4-FFF2-40B4-BE49-F238E27FC236}">
                    <a16:creationId xmlns:a16="http://schemas.microsoft.com/office/drawing/2014/main" id="{724FB3B0-FE63-4913-914F-1DB15A13F062}"/>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23" name="Rectangle 22">
                <a:extLst>
                  <a:ext uri="{FF2B5EF4-FFF2-40B4-BE49-F238E27FC236}">
                    <a16:creationId xmlns:a16="http://schemas.microsoft.com/office/drawing/2014/main" id="{AAC65567-CA0B-4DAE-807D-EEA867121531}"/>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21" name="TextBox 20">
              <a:extLst>
                <a:ext uri="{FF2B5EF4-FFF2-40B4-BE49-F238E27FC236}">
                  <a16:creationId xmlns:a16="http://schemas.microsoft.com/office/drawing/2014/main" id="{D54780B0-0389-4766-8F73-E291BC375257}"/>
                </a:ext>
              </a:extLst>
            </p:cNvPr>
            <p:cNvSpPr txBox="1"/>
            <p:nvPr/>
          </p:nvSpPr>
          <p:spPr>
            <a:xfrm>
              <a:off x="2093495" y="1584815"/>
              <a:ext cx="8252324" cy="830997"/>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chemeClr val="tx2"/>
                  </a:solidFill>
                  <a:ea typeface="+mn-lt"/>
                  <a:cs typeface="+mn-lt"/>
                </a:rPr>
                <a:t>T</a:t>
              </a:r>
              <a:r>
                <a:rPr lang="en-US" sz="2400">
                  <a:solidFill>
                    <a:schemeClr val="tx2"/>
                  </a:solidFill>
                  <a:latin typeface="Calibri Light" panose="020F0302020204030204"/>
                  <a:ea typeface="+mn-lt"/>
                  <a:cs typeface="+mn-lt"/>
                </a:rPr>
                <a:t>here is no lecture note generation tool currently available in the </a:t>
              </a:r>
              <a:endParaRPr lang="en-US">
                <a:solidFill>
                  <a:schemeClr val="tx2"/>
                </a:solidFill>
                <a:latin typeface="Calibri Light" panose="020F0302020204030204"/>
                <a:ea typeface="+mn-lt"/>
                <a:cs typeface="Calibri Light"/>
              </a:endParaRPr>
            </a:p>
            <a:p>
              <a:r>
                <a:rPr lang="en-US" sz="2400">
                  <a:solidFill>
                    <a:schemeClr val="tx2"/>
                  </a:solidFill>
                  <a:latin typeface="Calibri Light" panose="020F0302020204030204"/>
                  <a:ea typeface="+mn-lt"/>
                  <a:cs typeface="+mn-lt"/>
                </a:rPr>
                <a:t>The E-learning domain </a:t>
              </a:r>
              <a:endParaRPr lang="en-US">
                <a:solidFill>
                  <a:schemeClr val="tx2"/>
                </a:solidFill>
                <a:latin typeface="Calibri Light" panose="020F0302020204030204"/>
                <a:cs typeface="Calibri Light"/>
              </a:endParaRPr>
            </a:p>
          </p:txBody>
        </p:sp>
      </p:grpSp>
      <p:grpSp>
        <p:nvGrpSpPr>
          <p:cNvPr id="39" name="Group 38">
            <a:extLst>
              <a:ext uri="{FF2B5EF4-FFF2-40B4-BE49-F238E27FC236}">
                <a16:creationId xmlns:a16="http://schemas.microsoft.com/office/drawing/2014/main" id="{D38AD71F-9325-4B80-BB1C-90F155037BE4}"/>
              </a:ext>
            </a:extLst>
          </p:cNvPr>
          <p:cNvGrpSpPr/>
          <p:nvPr/>
        </p:nvGrpSpPr>
        <p:grpSpPr>
          <a:xfrm>
            <a:off x="1779016" y="4793247"/>
            <a:ext cx="8992847" cy="1200329"/>
            <a:chOff x="1796105" y="1584815"/>
            <a:chExt cx="8992847" cy="1200329"/>
          </a:xfrm>
        </p:grpSpPr>
        <p:grpSp>
          <p:nvGrpSpPr>
            <p:cNvPr id="40" name="Group 39">
              <a:extLst>
                <a:ext uri="{FF2B5EF4-FFF2-40B4-BE49-F238E27FC236}">
                  <a16:creationId xmlns:a16="http://schemas.microsoft.com/office/drawing/2014/main" id="{AEB55B88-AF82-4960-A3AD-4908FC2F3FF3}"/>
                </a:ext>
              </a:extLst>
            </p:cNvPr>
            <p:cNvGrpSpPr/>
            <p:nvPr/>
          </p:nvGrpSpPr>
          <p:grpSpPr>
            <a:xfrm>
              <a:off x="1796105" y="1718666"/>
              <a:ext cx="193963" cy="193963"/>
              <a:chOff x="1796105" y="1718666"/>
              <a:chExt cx="193963" cy="193963"/>
            </a:xfrm>
          </p:grpSpPr>
          <p:sp>
            <p:nvSpPr>
              <p:cNvPr id="42" name="Rectangle 41">
                <a:extLst>
                  <a:ext uri="{FF2B5EF4-FFF2-40B4-BE49-F238E27FC236}">
                    <a16:creationId xmlns:a16="http://schemas.microsoft.com/office/drawing/2014/main" id="{AF10B9A2-7BBC-4535-BA2F-FD41215E3867}"/>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43" name="Rectangle 42">
                <a:extLst>
                  <a:ext uri="{FF2B5EF4-FFF2-40B4-BE49-F238E27FC236}">
                    <a16:creationId xmlns:a16="http://schemas.microsoft.com/office/drawing/2014/main" id="{C1F65E11-9F0F-4C2C-B205-999E816218CF}"/>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41" name="TextBox 40">
              <a:extLst>
                <a:ext uri="{FF2B5EF4-FFF2-40B4-BE49-F238E27FC236}">
                  <a16:creationId xmlns:a16="http://schemas.microsoft.com/office/drawing/2014/main" id="{0A399615-52BE-4533-9FA5-78E484D559F0}"/>
                </a:ext>
              </a:extLst>
            </p:cNvPr>
            <p:cNvSpPr txBox="1"/>
            <p:nvPr/>
          </p:nvSpPr>
          <p:spPr>
            <a:xfrm>
              <a:off x="2093495" y="1584815"/>
              <a:ext cx="8695457" cy="1200329"/>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GB" sz="2400">
                  <a:solidFill>
                    <a:schemeClr val="tx2"/>
                  </a:solidFill>
                  <a:latin typeface="Calibri Light" panose="020F0302020204030204"/>
                  <a:ea typeface="+mn-lt"/>
                  <a:cs typeface="+mn-lt"/>
                </a:rPr>
                <a:t>There is a limited number of researches about lecture summarization</a:t>
              </a:r>
              <a:endParaRPr lang="en-US"/>
            </a:p>
            <a:p>
              <a:pPr algn="just"/>
              <a:r>
                <a:rPr lang="en-GB" sz="2400">
                  <a:solidFill>
                    <a:schemeClr val="tx2"/>
                  </a:solidFill>
                  <a:latin typeface="+mj-lt"/>
                  <a:cs typeface="Calibri"/>
                </a:rPr>
                <a:t>And lecture summarization tools for students</a:t>
              </a:r>
              <a:endParaRPr lang="en-GB" sz="2400" b="0" i="0">
                <a:solidFill>
                  <a:schemeClr val="tx2"/>
                </a:solidFill>
                <a:effectLst/>
                <a:latin typeface="+mj-lt"/>
                <a:cs typeface="Calibri"/>
              </a:endParaRPr>
            </a:p>
            <a:p>
              <a:endParaRPr lang="en-GB" sz="2400">
                <a:solidFill>
                  <a:srgbClr val="033454"/>
                </a:solidFill>
                <a:latin typeface="+mj-lt"/>
                <a:cs typeface="Arial" pitchFamily="34" charset="0"/>
              </a:endParaRPr>
            </a:p>
          </p:txBody>
        </p:sp>
      </p:grpSp>
      <p:pic>
        <p:nvPicPr>
          <p:cNvPr id="29" name="Picture 29" descr="Chart, pie chart&#10;&#10;Description automatically generated">
            <a:extLst>
              <a:ext uri="{FF2B5EF4-FFF2-40B4-BE49-F238E27FC236}">
                <a16:creationId xmlns:a16="http://schemas.microsoft.com/office/drawing/2014/main" id="{6F211CBE-0A35-44DA-918B-F3A57A0A1A0F}"/>
              </a:ext>
            </a:extLst>
          </p:cNvPr>
          <p:cNvPicPr>
            <a:picLocks noChangeAspect="1"/>
          </p:cNvPicPr>
          <p:nvPr/>
        </p:nvPicPr>
        <p:blipFill>
          <a:blip r:embed="rId2"/>
          <a:stretch>
            <a:fillRect/>
          </a:stretch>
        </p:blipFill>
        <p:spPr>
          <a:xfrm>
            <a:off x="2316104" y="1821219"/>
            <a:ext cx="6026385" cy="1813856"/>
          </a:xfrm>
          <a:prstGeom prst="rect">
            <a:avLst/>
          </a:prstGeom>
        </p:spPr>
      </p:pic>
      <p:pic>
        <p:nvPicPr>
          <p:cNvPr id="26" name="Picture 25">
            <a:extLst>
              <a:ext uri="{FF2B5EF4-FFF2-40B4-BE49-F238E27FC236}">
                <a16:creationId xmlns:a16="http://schemas.microsoft.com/office/drawing/2014/main" id="{A3B30ABE-79B3-4BBD-9D40-87DD297C8429}"/>
              </a:ext>
            </a:extLst>
          </p:cNvPr>
          <p:cNvPicPr>
            <a:picLocks noChangeAspect="1"/>
          </p:cNvPicPr>
          <p:nvPr/>
        </p:nvPicPr>
        <p:blipFill>
          <a:blip r:embed="rId3"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Tree>
    <p:extLst>
      <p:ext uri="{BB962C8B-B14F-4D97-AF65-F5344CB8AC3E}">
        <p14:creationId xmlns:p14="http://schemas.microsoft.com/office/powerpoint/2010/main" val="1111422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4994B2-5832-403F-AC03-30B35F77AC4C}"/>
              </a:ext>
            </a:extLst>
          </p:cNvPr>
          <p:cNvSpPr txBox="1"/>
          <p:nvPr/>
        </p:nvSpPr>
        <p:spPr>
          <a:xfrm>
            <a:off x="107045" y="1547995"/>
            <a:ext cx="1002197"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IT18007848</a:t>
            </a:r>
            <a:endParaRPr lang="en-US" sz="1400" b="1">
              <a:solidFill>
                <a:schemeClr val="bg1"/>
              </a:solidFill>
            </a:endParaRPr>
          </a:p>
        </p:txBody>
      </p:sp>
      <p:sp>
        <p:nvSpPr>
          <p:cNvPr id="5" name="TextBox 4">
            <a:extLst>
              <a:ext uri="{FF2B5EF4-FFF2-40B4-BE49-F238E27FC236}">
                <a16:creationId xmlns:a16="http://schemas.microsoft.com/office/drawing/2014/main" id="{087D5711-B7D8-4BF1-8A06-FA7688B0C199}"/>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a:solidFill>
                  <a:schemeClr val="bg1"/>
                </a:solidFill>
                <a:latin typeface="Arial" pitchFamily="34" charset="0"/>
                <a:cs typeface="Arial" pitchFamily="34" charset="0"/>
              </a:rPr>
              <a:t>Rathnayake</a:t>
            </a:r>
          </a:p>
          <a:p>
            <a:pPr algn="ctr"/>
            <a:r>
              <a:rPr lang="en-US" sz="1100">
                <a:solidFill>
                  <a:schemeClr val="bg1"/>
                </a:solidFill>
                <a:latin typeface="Arial" pitchFamily="34" charset="0"/>
                <a:cs typeface="Arial" pitchFamily="34" charset="0"/>
              </a:rPr>
              <a:t>R.H.C.S</a:t>
            </a:r>
          </a:p>
        </p:txBody>
      </p:sp>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FB7663B-6CFD-4CDF-9E3D-521DA0A6A81C}"/>
              </a:ext>
            </a:extLst>
          </p:cNvPr>
          <p:cNvSpPr txBox="1"/>
          <p:nvPr/>
        </p:nvSpPr>
        <p:spPr>
          <a:xfrm>
            <a:off x="177575" y="5961926"/>
            <a:ext cx="861133"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dirty="0">
                <a:solidFill>
                  <a:schemeClr val="bg1"/>
                </a:solidFill>
                <a:latin typeface="Speak Pro" panose="020B0504020101020102" pitchFamily="34" charset="0"/>
              </a:rPr>
              <a:t>40</a:t>
            </a:r>
          </a:p>
        </p:txBody>
      </p:sp>
      <p:grpSp>
        <p:nvGrpSpPr>
          <p:cNvPr id="8" name="Group 7">
            <a:extLst>
              <a:ext uri="{FF2B5EF4-FFF2-40B4-BE49-F238E27FC236}">
                <a16:creationId xmlns:a16="http://schemas.microsoft.com/office/drawing/2014/main" id="{BED168E4-8294-4386-9A85-5C3713C98DDD}"/>
              </a:ext>
            </a:extLst>
          </p:cNvPr>
          <p:cNvGrpSpPr/>
          <p:nvPr/>
        </p:nvGrpSpPr>
        <p:grpSpPr>
          <a:xfrm>
            <a:off x="1755933" y="1447809"/>
            <a:ext cx="9723006" cy="461665"/>
            <a:chOff x="1796105" y="1584804"/>
            <a:chExt cx="9723006" cy="461665"/>
          </a:xfrm>
        </p:grpSpPr>
        <p:grpSp>
          <p:nvGrpSpPr>
            <p:cNvPr id="9" name="Group 8">
              <a:extLst>
                <a:ext uri="{FF2B5EF4-FFF2-40B4-BE49-F238E27FC236}">
                  <a16:creationId xmlns:a16="http://schemas.microsoft.com/office/drawing/2014/main" id="{7904B346-8849-45BC-9A85-C3F9E61FF2B7}"/>
                </a:ext>
              </a:extLst>
            </p:cNvPr>
            <p:cNvGrpSpPr/>
            <p:nvPr/>
          </p:nvGrpSpPr>
          <p:grpSpPr>
            <a:xfrm>
              <a:off x="1796105" y="1718666"/>
              <a:ext cx="193963" cy="193963"/>
              <a:chOff x="1796105" y="1718666"/>
              <a:chExt cx="193963" cy="193963"/>
            </a:xfrm>
          </p:grpSpPr>
          <p:sp>
            <p:nvSpPr>
              <p:cNvPr id="11" name="Rectangle 10">
                <a:extLst>
                  <a:ext uri="{FF2B5EF4-FFF2-40B4-BE49-F238E27FC236}">
                    <a16:creationId xmlns:a16="http://schemas.microsoft.com/office/drawing/2014/main" id="{B883196F-A942-4831-8DB9-6AE3C062E545}"/>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2" name="Rectangle 11">
                <a:extLst>
                  <a:ext uri="{FF2B5EF4-FFF2-40B4-BE49-F238E27FC236}">
                    <a16:creationId xmlns:a16="http://schemas.microsoft.com/office/drawing/2014/main" id="{9E6026E7-30C4-43EE-BDCD-13FBCFA92105}"/>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10" name="TextBox 9">
              <a:extLst>
                <a:ext uri="{FF2B5EF4-FFF2-40B4-BE49-F238E27FC236}">
                  <a16:creationId xmlns:a16="http://schemas.microsoft.com/office/drawing/2014/main" id="{65294A7E-F5F9-43C9-9E70-ABD4A30CC4D0}"/>
                </a:ext>
              </a:extLst>
            </p:cNvPr>
            <p:cNvSpPr txBox="1"/>
            <p:nvPr/>
          </p:nvSpPr>
          <p:spPr>
            <a:xfrm>
              <a:off x="2165305" y="1584804"/>
              <a:ext cx="9353806" cy="46166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chemeClr val="tx2"/>
                  </a:solidFill>
                  <a:latin typeface="Calibri Light" panose="020F0302020204030204"/>
                  <a:cs typeface="Calibri" panose="020F0502020204030204"/>
                </a:rPr>
                <a:t>How to help students with special needs to take an accurate lecture note?</a:t>
              </a:r>
            </a:p>
          </p:txBody>
        </p:sp>
      </p:grpSp>
      <p:grpSp>
        <p:nvGrpSpPr>
          <p:cNvPr id="13" name="Group 12">
            <a:extLst>
              <a:ext uri="{FF2B5EF4-FFF2-40B4-BE49-F238E27FC236}">
                <a16:creationId xmlns:a16="http://schemas.microsoft.com/office/drawing/2014/main" id="{F144F9A0-950A-4744-BC62-43DDCA9DBACF}"/>
              </a:ext>
            </a:extLst>
          </p:cNvPr>
          <p:cNvGrpSpPr/>
          <p:nvPr/>
        </p:nvGrpSpPr>
        <p:grpSpPr>
          <a:xfrm>
            <a:off x="1800323" y="334692"/>
            <a:ext cx="4121260" cy="609828"/>
            <a:chOff x="277091" y="249153"/>
            <a:chExt cx="4121260" cy="609828"/>
          </a:xfrm>
        </p:grpSpPr>
        <p:sp>
          <p:nvSpPr>
            <p:cNvPr id="14" name="Rectangle 13">
              <a:extLst>
                <a:ext uri="{FF2B5EF4-FFF2-40B4-BE49-F238E27FC236}">
                  <a16:creationId xmlns:a16="http://schemas.microsoft.com/office/drawing/2014/main" id="{08A05BD7-9BD8-42C5-9D09-B9B7A6C1EE47}"/>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5" name="TextBox 14">
              <a:extLst>
                <a:ext uri="{FF2B5EF4-FFF2-40B4-BE49-F238E27FC236}">
                  <a16:creationId xmlns:a16="http://schemas.microsoft.com/office/drawing/2014/main" id="{D6FE4250-4DF3-40A8-8003-CBF7B39AE13B}"/>
                </a:ext>
              </a:extLst>
            </p:cNvPr>
            <p:cNvSpPr txBox="1"/>
            <p:nvPr/>
          </p:nvSpPr>
          <p:spPr>
            <a:xfrm>
              <a:off x="480291" y="249153"/>
              <a:ext cx="3918060"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solidFill>
                    <a:srgbClr val="002060"/>
                  </a:solidFill>
                  <a:latin typeface="Arial" pitchFamily="34" charset="0"/>
                  <a:cs typeface="Arial" pitchFamily="34" charset="0"/>
                </a:rPr>
                <a:t>Research Question</a:t>
              </a:r>
            </a:p>
          </p:txBody>
        </p:sp>
      </p:grpSp>
      <p:grpSp>
        <p:nvGrpSpPr>
          <p:cNvPr id="19" name="Group 18">
            <a:extLst>
              <a:ext uri="{FF2B5EF4-FFF2-40B4-BE49-F238E27FC236}">
                <a16:creationId xmlns:a16="http://schemas.microsoft.com/office/drawing/2014/main" id="{A74BE2ED-2CE4-4C68-8220-F5E7785F89FC}"/>
              </a:ext>
            </a:extLst>
          </p:cNvPr>
          <p:cNvGrpSpPr/>
          <p:nvPr/>
        </p:nvGrpSpPr>
        <p:grpSpPr>
          <a:xfrm>
            <a:off x="1755933" y="2406838"/>
            <a:ext cx="8535671" cy="830997"/>
            <a:chOff x="1796105" y="1584815"/>
            <a:chExt cx="8535671" cy="830997"/>
          </a:xfrm>
        </p:grpSpPr>
        <p:grpSp>
          <p:nvGrpSpPr>
            <p:cNvPr id="20" name="Group 19">
              <a:extLst>
                <a:ext uri="{FF2B5EF4-FFF2-40B4-BE49-F238E27FC236}">
                  <a16:creationId xmlns:a16="http://schemas.microsoft.com/office/drawing/2014/main" id="{3336C624-1AE2-4A89-8BA7-AEE855B4163F}"/>
                </a:ext>
              </a:extLst>
            </p:cNvPr>
            <p:cNvGrpSpPr/>
            <p:nvPr/>
          </p:nvGrpSpPr>
          <p:grpSpPr>
            <a:xfrm>
              <a:off x="1796105" y="1718666"/>
              <a:ext cx="193963" cy="193963"/>
              <a:chOff x="1796105" y="1718666"/>
              <a:chExt cx="193963" cy="193963"/>
            </a:xfrm>
          </p:grpSpPr>
          <p:sp>
            <p:nvSpPr>
              <p:cNvPr id="22" name="Rectangle 21">
                <a:extLst>
                  <a:ext uri="{FF2B5EF4-FFF2-40B4-BE49-F238E27FC236}">
                    <a16:creationId xmlns:a16="http://schemas.microsoft.com/office/drawing/2014/main" id="{724FB3B0-FE63-4913-914F-1DB15A13F062}"/>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23" name="Rectangle 22">
                <a:extLst>
                  <a:ext uri="{FF2B5EF4-FFF2-40B4-BE49-F238E27FC236}">
                    <a16:creationId xmlns:a16="http://schemas.microsoft.com/office/drawing/2014/main" id="{AAC65567-CA0B-4DAE-807D-EEA867121531}"/>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21" name="TextBox 20">
              <a:extLst>
                <a:ext uri="{FF2B5EF4-FFF2-40B4-BE49-F238E27FC236}">
                  <a16:creationId xmlns:a16="http://schemas.microsoft.com/office/drawing/2014/main" id="{D54780B0-0389-4766-8F73-E291BC375257}"/>
                </a:ext>
              </a:extLst>
            </p:cNvPr>
            <p:cNvSpPr txBox="1"/>
            <p:nvPr/>
          </p:nvSpPr>
          <p:spPr>
            <a:xfrm>
              <a:off x="2093495" y="1584815"/>
              <a:ext cx="8238281" cy="830997"/>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chemeClr val="tx2"/>
                  </a:solidFill>
                  <a:latin typeface="Calibri Light" panose="020F0302020204030204"/>
                  <a:ea typeface="+mn-lt"/>
                  <a:cs typeface="+mn-lt"/>
                </a:rPr>
                <a:t>How to provide a well-organized lecture note with summarization</a:t>
              </a:r>
            </a:p>
            <a:p>
              <a:r>
                <a:rPr lang="en-US" sz="2400">
                  <a:solidFill>
                    <a:schemeClr val="tx2"/>
                  </a:solidFill>
                  <a:latin typeface="Calibri Light"/>
                  <a:cs typeface="Calibri"/>
                </a:rPr>
                <a:t>Of the conducted lecture</a:t>
              </a:r>
            </a:p>
          </p:txBody>
        </p:sp>
      </p:grpSp>
      <p:pic>
        <p:nvPicPr>
          <p:cNvPr id="54" name="Picture 53" descr="A picture containing vector graphics&#10;&#10;Description automatically generated">
            <a:extLst>
              <a:ext uri="{FF2B5EF4-FFF2-40B4-BE49-F238E27FC236}">
                <a16:creationId xmlns:a16="http://schemas.microsoft.com/office/drawing/2014/main" id="{F6796DD4-445A-48AA-8373-0BFE8E5840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94429" y="2826650"/>
            <a:ext cx="3519996" cy="3519996"/>
          </a:xfrm>
          <a:prstGeom prst="rect">
            <a:avLst/>
          </a:prstGeom>
        </p:spPr>
      </p:pic>
      <p:pic>
        <p:nvPicPr>
          <p:cNvPr id="25" name="Picture 24">
            <a:extLst>
              <a:ext uri="{FF2B5EF4-FFF2-40B4-BE49-F238E27FC236}">
                <a16:creationId xmlns:a16="http://schemas.microsoft.com/office/drawing/2014/main" id="{52ADA775-4740-4247-BDF1-9D82F0E8863B}"/>
              </a:ext>
            </a:extLst>
          </p:cNvPr>
          <p:cNvPicPr>
            <a:picLocks noChangeAspect="1"/>
          </p:cNvPicPr>
          <p:nvPr/>
        </p:nvPicPr>
        <p:blipFill>
          <a:blip r:embed="rId3"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Tree>
    <p:extLst>
      <p:ext uri="{BB962C8B-B14F-4D97-AF65-F5344CB8AC3E}">
        <p14:creationId xmlns:p14="http://schemas.microsoft.com/office/powerpoint/2010/main" val="35269125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FB7663B-6CFD-4CDF-9E3D-521DA0A6A81C}"/>
              </a:ext>
            </a:extLst>
          </p:cNvPr>
          <p:cNvSpPr txBox="1"/>
          <p:nvPr/>
        </p:nvSpPr>
        <p:spPr>
          <a:xfrm>
            <a:off x="177575" y="5961926"/>
            <a:ext cx="861133"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dirty="0">
                <a:solidFill>
                  <a:schemeClr val="bg1"/>
                </a:solidFill>
                <a:latin typeface="Speak Pro" panose="020B0504020101020102" pitchFamily="34" charset="0"/>
              </a:rPr>
              <a:t>41</a:t>
            </a:r>
          </a:p>
        </p:txBody>
      </p:sp>
      <p:grpSp>
        <p:nvGrpSpPr>
          <p:cNvPr id="13" name="Group 12">
            <a:extLst>
              <a:ext uri="{FF2B5EF4-FFF2-40B4-BE49-F238E27FC236}">
                <a16:creationId xmlns:a16="http://schemas.microsoft.com/office/drawing/2014/main" id="{F144F9A0-950A-4744-BC62-43DDCA9DBACF}"/>
              </a:ext>
            </a:extLst>
          </p:cNvPr>
          <p:cNvGrpSpPr/>
          <p:nvPr/>
        </p:nvGrpSpPr>
        <p:grpSpPr>
          <a:xfrm>
            <a:off x="1800323" y="334692"/>
            <a:ext cx="2458946" cy="609828"/>
            <a:chOff x="277091" y="249153"/>
            <a:chExt cx="2458946" cy="609828"/>
          </a:xfrm>
        </p:grpSpPr>
        <p:sp>
          <p:nvSpPr>
            <p:cNvPr id="14" name="Rectangle 13">
              <a:extLst>
                <a:ext uri="{FF2B5EF4-FFF2-40B4-BE49-F238E27FC236}">
                  <a16:creationId xmlns:a16="http://schemas.microsoft.com/office/drawing/2014/main" id="{08A05BD7-9BD8-42C5-9D09-B9B7A6C1EE47}"/>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5" name="TextBox 14">
              <a:extLst>
                <a:ext uri="{FF2B5EF4-FFF2-40B4-BE49-F238E27FC236}">
                  <a16:creationId xmlns:a16="http://schemas.microsoft.com/office/drawing/2014/main" id="{D6FE4250-4DF3-40A8-8003-CBF7B39AE13B}"/>
                </a:ext>
              </a:extLst>
            </p:cNvPr>
            <p:cNvSpPr txBox="1"/>
            <p:nvPr/>
          </p:nvSpPr>
          <p:spPr>
            <a:xfrm>
              <a:off x="480291" y="249153"/>
              <a:ext cx="2255746"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solidFill>
                    <a:srgbClr val="002060"/>
                  </a:solidFill>
                  <a:latin typeface="Arial" pitchFamily="34" charset="0"/>
                  <a:cs typeface="Arial" pitchFamily="34" charset="0"/>
                </a:rPr>
                <a:t>Objectives</a:t>
              </a:r>
            </a:p>
          </p:txBody>
        </p:sp>
      </p:grpSp>
      <p:pic>
        <p:nvPicPr>
          <p:cNvPr id="3" name="Picture 2">
            <a:extLst>
              <a:ext uri="{FF2B5EF4-FFF2-40B4-BE49-F238E27FC236}">
                <a16:creationId xmlns:a16="http://schemas.microsoft.com/office/drawing/2014/main" id="{BD0B88AB-866F-40D7-97BC-BD30985C4D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67232" y="3066616"/>
            <a:ext cx="2940501" cy="3154871"/>
          </a:xfrm>
          <a:prstGeom prst="rect">
            <a:avLst/>
          </a:prstGeom>
        </p:spPr>
      </p:pic>
      <p:sp>
        <p:nvSpPr>
          <p:cNvPr id="39" name="TextBox 38">
            <a:extLst>
              <a:ext uri="{FF2B5EF4-FFF2-40B4-BE49-F238E27FC236}">
                <a16:creationId xmlns:a16="http://schemas.microsoft.com/office/drawing/2014/main" id="{FE9FFE64-58D2-45B0-996C-FD47799B2508}"/>
              </a:ext>
            </a:extLst>
          </p:cNvPr>
          <p:cNvSpPr txBox="1"/>
          <p:nvPr/>
        </p:nvSpPr>
        <p:spPr>
          <a:xfrm>
            <a:off x="107045" y="1547995"/>
            <a:ext cx="1002197"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IT18007848</a:t>
            </a:r>
            <a:endParaRPr lang="en-US" sz="1400" b="1">
              <a:solidFill>
                <a:schemeClr val="bg1"/>
              </a:solidFill>
            </a:endParaRPr>
          </a:p>
        </p:txBody>
      </p:sp>
      <p:sp>
        <p:nvSpPr>
          <p:cNvPr id="40" name="TextBox 39">
            <a:extLst>
              <a:ext uri="{FF2B5EF4-FFF2-40B4-BE49-F238E27FC236}">
                <a16:creationId xmlns:a16="http://schemas.microsoft.com/office/drawing/2014/main" id="{AEFCE927-F36C-4568-9205-B3831184A07F}"/>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a:solidFill>
                  <a:schemeClr val="bg1"/>
                </a:solidFill>
                <a:latin typeface="Arial" pitchFamily="34" charset="0"/>
                <a:cs typeface="Arial" pitchFamily="34" charset="0"/>
              </a:rPr>
              <a:t>Rathnayake</a:t>
            </a:r>
          </a:p>
          <a:p>
            <a:pPr algn="ctr"/>
            <a:r>
              <a:rPr lang="en-US" sz="1100">
                <a:solidFill>
                  <a:schemeClr val="bg1"/>
                </a:solidFill>
                <a:latin typeface="Arial" pitchFamily="34" charset="0"/>
                <a:cs typeface="Arial" pitchFamily="34" charset="0"/>
              </a:rPr>
              <a:t>R.H.C.S</a:t>
            </a:r>
          </a:p>
        </p:txBody>
      </p:sp>
      <p:cxnSp>
        <p:nvCxnSpPr>
          <p:cNvPr id="41" name="Straight Connector 40">
            <a:extLst>
              <a:ext uri="{FF2B5EF4-FFF2-40B4-BE49-F238E27FC236}">
                <a16:creationId xmlns:a16="http://schemas.microsoft.com/office/drawing/2014/main" id="{432DE228-4719-45A6-8025-CE3C7C3F3369}"/>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A909C72B-5F56-475F-97E3-8030D478C312}"/>
              </a:ext>
            </a:extLst>
          </p:cNvPr>
          <p:cNvGrpSpPr/>
          <p:nvPr/>
        </p:nvGrpSpPr>
        <p:grpSpPr>
          <a:xfrm>
            <a:off x="2288691" y="1436993"/>
            <a:ext cx="9848445" cy="400110"/>
            <a:chOff x="2261086" y="2247063"/>
            <a:chExt cx="9848445" cy="400110"/>
          </a:xfrm>
        </p:grpSpPr>
        <p:sp>
          <p:nvSpPr>
            <p:cNvPr id="55" name="Rectangle 54">
              <a:extLst>
                <a:ext uri="{FF2B5EF4-FFF2-40B4-BE49-F238E27FC236}">
                  <a16:creationId xmlns:a16="http://schemas.microsoft.com/office/drawing/2014/main" id="{8E9C17C6-CF50-4E4F-840B-3ED3BDFD003A}"/>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56" name="TextBox 55">
              <a:extLst>
                <a:ext uri="{FF2B5EF4-FFF2-40B4-BE49-F238E27FC236}">
                  <a16:creationId xmlns:a16="http://schemas.microsoft.com/office/drawing/2014/main" id="{78F074B1-D87C-459E-98BE-78EF682F4B40}"/>
                </a:ext>
              </a:extLst>
            </p:cNvPr>
            <p:cNvSpPr txBox="1"/>
            <p:nvPr/>
          </p:nvSpPr>
          <p:spPr>
            <a:xfrm>
              <a:off x="2413518" y="2247063"/>
              <a:ext cx="9696013" cy="40011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latin typeface="+mj-lt"/>
                  <a:ea typeface="+mn-lt"/>
                  <a:cs typeface="+mn-lt"/>
                </a:rPr>
                <a:t>Use of speech recognition method to transcribe lecturer demonstration  </a:t>
              </a:r>
              <a:endParaRPr lang="en-US">
                <a:latin typeface="+mj-lt"/>
              </a:endParaRPr>
            </a:p>
          </p:txBody>
        </p:sp>
      </p:grpSp>
      <p:grpSp>
        <p:nvGrpSpPr>
          <p:cNvPr id="57" name="Group 56">
            <a:extLst>
              <a:ext uri="{FF2B5EF4-FFF2-40B4-BE49-F238E27FC236}">
                <a16:creationId xmlns:a16="http://schemas.microsoft.com/office/drawing/2014/main" id="{83210E6D-5D9B-40AD-BB8B-68FC812B1717}"/>
              </a:ext>
            </a:extLst>
          </p:cNvPr>
          <p:cNvGrpSpPr/>
          <p:nvPr/>
        </p:nvGrpSpPr>
        <p:grpSpPr>
          <a:xfrm>
            <a:off x="2288691" y="1890121"/>
            <a:ext cx="8933939" cy="707886"/>
            <a:chOff x="2261086" y="2247063"/>
            <a:chExt cx="8933939" cy="707886"/>
          </a:xfrm>
        </p:grpSpPr>
        <p:sp>
          <p:nvSpPr>
            <p:cNvPr id="58" name="Rectangle 57">
              <a:extLst>
                <a:ext uri="{FF2B5EF4-FFF2-40B4-BE49-F238E27FC236}">
                  <a16:creationId xmlns:a16="http://schemas.microsoft.com/office/drawing/2014/main" id="{6E6D9456-28E2-4763-8537-AE7F79603844}"/>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latin typeface="+mj-lt"/>
              </a:endParaRPr>
            </a:p>
          </p:txBody>
        </p:sp>
        <p:sp>
          <p:nvSpPr>
            <p:cNvPr id="59" name="TextBox 58">
              <a:extLst>
                <a:ext uri="{FF2B5EF4-FFF2-40B4-BE49-F238E27FC236}">
                  <a16:creationId xmlns:a16="http://schemas.microsoft.com/office/drawing/2014/main" id="{9FE69FA1-21BE-4281-976C-11C416BEFA6E}"/>
                </a:ext>
              </a:extLst>
            </p:cNvPr>
            <p:cNvSpPr txBox="1"/>
            <p:nvPr/>
          </p:nvSpPr>
          <p:spPr>
            <a:xfrm>
              <a:off x="2413518" y="2247063"/>
              <a:ext cx="8781507" cy="707886"/>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latin typeface="+mj-lt"/>
                  <a:ea typeface="+mn-lt"/>
                  <a:cs typeface="+mn-lt"/>
                </a:rPr>
                <a:t>Train named entity recognition model to identify the important words of the lecture</a:t>
              </a:r>
              <a:endParaRPr lang="en-US" sz="2000">
                <a:latin typeface="+mj-lt"/>
                <a:ea typeface="+mn-lt"/>
                <a:cs typeface="Arial" pitchFamily="34" charset="0"/>
              </a:endParaRPr>
            </a:p>
            <a:p>
              <a:r>
                <a:rPr lang="en-US" sz="2000">
                  <a:latin typeface="+mj-lt"/>
                  <a:ea typeface="+mn-lt"/>
                  <a:cs typeface="+mn-lt"/>
                </a:rPr>
                <a:t> Demonstration and to extract the important</a:t>
              </a:r>
              <a:r>
                <a:rPr lang="en-US" sz="2000">
                  <a:solidFill>
                    <a:srgbClr val="000000"/>
                  </a:solidFill>
                  <a:latin typeface="+mj-lt"/>
                  <a:cs typeface="Calibri" panose="020F0502020204030204"/>
                </a:rPr>
                <a:t> words from the lecture transcription  </a:t>
              </a:r>
              <a:r>
                <a:rPr lang="en-US" sz="2000">
                  <a:solidFill>
                    <a:srgbClr val="000000"/>
                  </a:solidFill>
                  <a:latin typeface="+mj-lt"/>
                  <a:cs typeface="Arial"/>
                </a:rPr>
                <a:t> </a:t>
              </a:r>
              <a:endParaRPr lang="en-US" sz="2000">
                <a:latin typeface="+mj-lt"/>
                <a:cs typeface="Arial"/>
              </a:endParaRPr>
            </a:p>
          </p:txBody>
        </p:sp>
      </p:grpSp>
      <p:grpSp>
        <p:nvGrpSpPr>
          <p:cNvPr id="60" name="Group 59">
            <a:extLst>
              <a:ext uri="{FF2B5EF4-FFF2-40B4-BE49-F238E27FC236}">
                <a16:creationId xmlns:a16="http://schemas.microsoft.com/office/drawing/2014/main" id="{332E79BB-18CA-47B9-8D92-F50148B556BC}"/>
              </a:ext>
            </a:extLst>
          </p:cNvPr>
          <p:cNvGrpSpPr/>
          <p:nvPr/>
        </p:nvGrpSpPr>
        <p:grpSpPr>
          <a:xfrm>
            <a:off x="2285116" y="2598799"/>
            <a:ext cx="8809867" cy="1015663"/>
            <a:chOff x="2261086" y="2247063"/>
            <a:chExt cx="8809867" cy="1015663"/>
          </a:xfrm>
        </p:grpSpPr>
        <p:sp>
          <p:nvSpPr>
            <p:cNvPr id="61" name="Rectangle 60">
              <a:extLst>
                <a:ext uri="{FF2B5EF4-FFF2-40B4-BE49-F238E27FC236}">
                  <a16:creationId xmlns:a16="http://schemas.microsoft.com/office/drawing/2014/main" id="{128DD88A-F8EF-4B8D-94A9-017F8D5CACBD}"/>
                </a:ext>
              </a:extLst>
            </p:cNvPr>
            <p:cNvSpPr/>
            <p:nvPr/>
          </p:nvSpPr>
          <p:spPr>
            <a:xfrm rot="2700000">
              <a:off x="2261086" y="2385458"/>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latin typeface="+mj-lt"/>
              </a:endParaRPr>
            </a:p>
          </p:txBody>
        </p:sp>
        <p:sp>
          <p:nvSpPr>
            <p:cNvPr id="62" name="TextBox 61">
              <a:extLst>
                <a:ext uri="{FF2B5EF4-FFF2-40B4-BE49-F238E27FC236}">
                  <a16:creationId xmlns:a16="http://schemas.microsoft.com/office/drawing/2014/main" id="{C3EF3ECC-CAC4-446B-891C-34512C58655C}"/>
                </a:ext>
              </a:extLst>
            </p:cNvPr>
            <p:cNvSpPr txBox="1"/>
            <p:nvPr/>
          </p:nvSpPr>
          <p:spPr>
            <a:xfrm>
              <a:off x="2413518" y="2247063"/>
              <a:ext cx="8657435" cy="1015663"/>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latin typeface="+mj-lt"/>
                  <a:ea typeface="+mn-lt"/>
                  <a:cs typeface="+mn-lt"/>
                </a:rPr>
                <a:t>Organize the optimized lecture transcription with the summarization of the lecture</a:t>
              </a:r>
              <a:endParaRPr lang="en-US">
                <a:latin typeface="+mj-lt"/>
                <a:cs typeface="Calibri" panose="020F0502020204030204"/>
              </a:endParaRPr>
            </a:p>
            <a:p>
              <a:r>
                <a:rPr lang="en-US" sz="2000">
                  <a:latin typeface="Calibri Light"/>
                  <a:cs typeface="Calibri"/>
                </a:rPr>
                <a:t>And make it available to the students. </a:t>
              </a:r>
            </a:p>
            <a:p>
              <a:endParaRPr lang="en-US" sz="2000">
                <a:cs typeface="Arial" pitchFamily="34" charset="0"/>
              </a:endParaRPr>
            </a:p>
          </p:txBody>
        </p:sp>
      </p:grpSp>
      <p:pic>
        <p:nvPicPr>
          <p:cNvPr id="21" name="Picture 20">
            <a:extLst>
              <a:ext uri="{FF2B5EF4-FFF2-40B4-BE49-F238E27FC236}">
                <a16:creationId xmlns:a16="http://schemas.microsoft.com/office/drawing/2014/main" id="{93569568-AF11-444F-ADD1-41E418B93973}"/>
              </a:ext>
            </a:extLst>
          </p:cNvPr>
          <p:cNvPicPr>
            <a:picLocks noChangeAspect="1"/>
          </p:cNvPicPr>
          <p:nvPr/>
        </p:nvPicPr>
        <p:blipFill>
          <a:blip r:embed="rId3"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Tree>
    <p:extLst>
      <p:ext uri="{BB962C8B-B14F-4D97-AF65-F5344CB8AC3E}">
        <p14:creationId xmlns:p14="http://schemas.microsoft.com/office/powerpoint/2010/main" val="31187724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DF738A30-A7DB-48D4-A58D-A2E647DA2B6A}"/>
              </a:ext>
            </a:extLst>
          </p:cNvPr>
          <p:cNvSpPr txBox="1"/>
          <p:nvPr/>
        </p:nvSpPr>
        <p:spPr>
          <a:xfrm>
            <a:off x="107045" y="1547995"/>
            <a:ext cx="1002197"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IT18006544</a:t>
            </a:r>
            <a:endParaRPr lang="en-US" sz="1400" b="1">
              <a:solidFill>
                <a:schemeClr val="bg1"/>
              </a:solidFill>
            </a:endParaRPr>
          </a:p>
        </p:txBody>
      </p:sp>
      <p:sp>
        <p:nvSpPr>
          <p:cNvPr id="17" name="TextBox 16">
            <a:extLst>
              <a:ext uri="{FF2B5EF4-FFF2-40B4-BE49-F238E27FC236}">
                <a16:creationId xmlns:a16="http://schemas.microsoft.com/office/drawing/2014/main" id="{E37E6F8C-BA13-43FF-AABA-AC9142801A3B}"/>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a:solidFill>
                  <a:schemeClr val="bg1"/>
                </a:solidFill>
                <a:latin typeface="Arial" pitchFamily="34" charset="0"/>
                <a:cs typeface="Arial" pitchFamily="34" charset="0"/>
              </a:rPr>
              <a:t>Perera H.D.D.S</a:t>
            </a:r>
            <a:endParaRPr lang="en-US" sz="1100">
              <a:solidFill>
                <a:schemeClr val="bg1"/>
              </a:solidFill>
            </a:endParaRPr>
          </a:p>
        </p:txBody>
      </p:sp>
      <p:cxnSp>
        <p:nvCxnSpPr>
          <p:cNvPr id="19" name="Straight Connector 18">
            <a:extLst>
              <a:ext uri="{FF2B5EF4-FFF2-40B4-BE49-F238E27FC236}">
                <a16:creationId xmlns:a16="http://schemas.microsoft.com/office/drawing/2014/main" id="{A1D85C06-820B-4BF7-B89F-0499B7B01DBC}"/>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2463F42-0F9A-427C-9144-F7F1282F1929}"/>
              </a:ext>
            </a:extLst>
          </p:cNvPr>
          <p:cNvSpPr txBox="1"/>
          <p:nvPr/>
        </p:nvSpPr>
        <p:spPr>
          <a:xfrm>
            <a:off x="177575" y="5961926"/>
            <a:ext cx="813043"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a:solidFill>
                  <a:schemeClr val="bg1"/>
                </a:solidFill>
                <a:latin typeface="Speak Pro" panose="020B0504020101020102" pitchFamily="34" charset="0"/>
              </a:rPr>
              <a:t>02</a:t>
            </a:r>
          </a:p>
        </p:txBody>
      </p:sp>
      <p:grpSp>
        <p:nvGrpSpPr>
          <p:cNvPr id="26" name="Group 25">
            <a:extLst>
              <a:ext uri="{FF2B5EF4-FFF2-40B4-BE49-F238E27FC236}">
                <a16:creationId xmlns:a16="http://schemas.microsoft.com/office/drawing/2014/main" id="{B96FFFED-E8E6-406A-915E-6FA4646C625C}"/>
              </a:ext>
            </a:extLst>
          </p:cNvPr>
          <p:cNvGrpSpPr/>
          <p:nvPr/>
        </p:nvGrpSpPr>
        <p:grpSpPr>
          <a:xfrm>
            <a:off x="1755933" y="399347"/>
            <a:ext cx="4121260" cy="609828"/>
            <a:chOff x="277091" y="249153"/>
            <a:chExt cx="4121260" cy="609828"/>
          </a:xfrm>
        </p:grpSpPr>
        <p:sp>
          <p:nvSpPr>
            <p:cNvPr id="27" name="Rectangle 26">
              <a:extLst>
                <a:ext uri="{FF2B5EF4-FFF2-40B4-BE49-F238E27FC236}">
                  <a16:creationId xmlns:a16="http://schemas.microsoft.com/office/drawing/2014/main" id="{0935F2F6-3FBF-48BC-8A7B-32540F6F96BA}"/>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28" name="TextBox 27">
              <a:extLst>
                <a:ext uri="{FF2B5EF4-FFF2-40B4-BE49-F238E27FC236}">
                  <a16:creationId xmlns:a16="http://schemas.microsoft.com/office/drawing/2014/main" id="{0BDE3365-9816-420C-974E-0607DD27E3A5}"/>
                </a:ext>
              </a:extLst>
            </p:cNvPr>
            <p:cNvSpPr txBox="1"/>
            <p:nvPr/>
          </p:nvSpPr>
          <p:spPr>
            <a:xfrm>
              <a:off x="480291" y="249153"/>
              <a:ext cx="3918060"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solidFill>
                    <a:srgbClr val="033454"/>
                  </a:solidFill>
                  <a:latin typeface="Arial" pitchFamily="34" charset="0"/>
                  <a:cs typeface="Arial" pitchFamily="34" charset="0"/>
                </a:rPr>
                <a:t>Research Question</a:t>
              </a:r>
            </a:p>
          </p:txBody>
        </p:sp>
      </p:grpSp>
      <p:grpSp>
        <p:nvGrpSpPr>
          <p:cNvPr id="11" name="Group 10">
            <a:extLst>
              <a:ext uri="{FF2B5EF4-FFF2-40B4-BE49-F238E27FC236}">
                <a16:creationId xmlns:a16="http://schemas.microsoft.com/office/drawing/2014/main" id="{A2E233C5-91A3-430E-AAC8-DB096C82C1B9}"/>
              </a:ext>
            </a:extLst>
          </p:cNvPr>
          <p:cNvGrpSpPr/>
          <p:nvPr/>
        </p:nvGrpSpPr>
        <p:grpSpPr>
          <a:xfrm>
            <a:off x="1796104" y="1450268"/>
            <a:ext cx="7710830" cy="461665"/>
            <a:chOff x="1796105" y="1584815"/>
            <a:chExt cx="7710830" cy="461665"/>
          </a:xfrm>
        </p:grpSpPr>
        <p:grpSp>
          <p:nvGrpSpPr>
            <p:cNvPr id="12" name="Group 11">
              <a:extLst>
                <a:ext uri="{FF2B5EF4-FFF2-40B4-BE49-F238E27FC236}">
                  <a16:creationId xmlns:a16="http://schemas.microsoft.com/office/drawing/2014/main" id="{B5F93F12-42EB-463D-8C3B-8BFD2EEBC5EB}"/>
                </a:ext>
              </a:extLst>
            </p:cNvPr>
            <p:cNvGrpSpPr/>
            <p:nvPr/>
          </p:nvGrpSpPr>
          <p:grpSpPr>
            <a:xfrm>
              <a:off x="1796105" y="1718666"/>
              <a:ext cx="193963" cy="193963"/>
              <a:chOff x="1796105" y="1718666"/>
              <a:chExt cx="193963" cy="193963"/>
            </a:xfrm>
          </p:grpSpPr>
          <p:sp>
            <p:nvSpPr>
              <p:cNvPr id="14" name="Rectangle 13">
                <a:extLst>
                  <a:ext uri="{FF2B5EF4-FFF2-40B4-BE49-F238E27FC236}">
                    <a16:creationId xmlns:a16="http://schemas.microsoft.com/office/drawing/2014/main" id="{1F7F6948-5ACF-4174-BCBD-8035269DBB4B}"/>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8" name="Rectangle 17">
                <a:extLst>
                  <a:ext uri="{FF2B5EF4-FFF2-40B4-BE49-F238E27FC236}">
                    <a16:creationId xmlns:a16="http://schemas.microsoft.com/office/drawing/2014/main" id="{CBA0A026-8752-4528-9426-13B84BBE76C9}"/>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13" name="TextBox 12">
              <a:extLst>
                <a:ext uri="{FF2B5EF4-FFF2-40B4-BE49-F238E27FC236}">
                  <a16:creationId xmlns:a16="http://schemas.microsoft.com/office/drawing/2014/main" id="{61E8DBFA-4BD7-402E-9029-5BE4B915634F}"/>
                </a:ext>
              </a:extLst>
            </p:cNvPr>
            <p:cNvSpPr txBox="1"/>
            <p:nvPr/>
          </p:nvSpPr>
          <p:spPr>
            <a:xfrm>
              <a:off x="2093495" y="1584815"/>
              <a:ext cx="741344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latin typeface="+mj-lt"/>
                </a:rPr>
                <a:t>How to enhance online learning and teaching experience ?</a:t>
              </a:r>
              <a:endParaRPr lang="en-US" sz="2400">
                <a:solidFill>
                  <a:srgbClr val="033454"/>
                </a:solidFill>
                <a:latin typeface="+mj-lt"/>
                <a:cs typeface="Arial" pitchFamily="34" charset="0"/>
              </a:endParaRPr>
            </a:p>
          </p:txBody>
        </p:sp>
      </p:grpSp>
      <p:pic>
        <p:nvPicPr>
          <p:cNvPr id="21" name="Picture 20" descr="A picture containing vector graphics&#10;&#10;Description automatically generated">
            <a:extLst>
              <a:ext uri="{FF2B5EF4-FFF2-40B4-BE49-F238E27FC236}">
                <a16:creationId xmlns:a16="http://schemas.microsoft.com/office/drawing/2014/main" id="{080D395E-BFF9-4002-8D98-2F4924DCD3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94429" y="2826650"/>
            <a:ext cx="3519996" cy="3519996"/>
          </a:xfrm>
          <a:prstGeom prst="rect">
            <a:avLst/>
          </a:prstGeom>
        </p:spPr>
      </p:pic>
      <p:pic>
        <p:nvPicPr>
          <p:cNvPr id="23" name="Picture 22">
            <a:extLst>
              <a:ext uri="{FF2B5EF4-FFF2-40B4-BE49-F238E27FC236}">
                <a16:creationId xmlns:a16="http://schemas.microsoft.com/office/drawing/2014/main" id="{7D1CD594-5ED9-4D94-A5AB-B7F724F77980}"/>
              </a:ext>
            </a:extLst>
          </p:cNvPr>
          <p:cNvPicPr>
            <a:picLocks noChangeAspect="1"/>
          </p:cNvPicPr>
          <p:nvPr/>
        </p:nvPicPr>
        <p:blipFill>
          <a:blip r:embed="rId3"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Tree>
    <p:extLst>
      <p:ext uri="{BB962C8B-B14F-4D97-AF65-F5344CB8AC3E}">
        <p14:creationId xmlns:p14="http://schemas.microsoft.com/office/powerpoint/2010/main" val="12733229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FB7663B-6CFD-4CDF-9E3D-521DA0A6A81C}"/>
              </a:ext>
            </a:extLst>
          </p:cNvPr>
          <p:cNvSpPr txBox="1"/>
          <p:nvPr/>
        </p:nvSpPr>
        <p:spPr>
          <a:xfrm>
            <a:off x="177575" y="5961926"/>
            <a:ext cx="861133"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dirty="0">
                <a:solidFill>
                  <a:schemeClr val="bg1"/>
                </a:solidFill>
                <a:latin typeface="Speak Pro" panose="020B0504020101020102" pitchFamily="34" charset="0"/>
              </a:rPr>
              <a:t>42</a:t>
            </a:r>
          </a:p>
        </p:txBody>
      </p:sp>
      <p:grpSp>
        <p:nvGrpSpPr>
          <p:cNvPr id="13" name="Group 12">
            <a:extLst>
              <a:ext uri="{FF2B5EF4-FFF2-40B4-BE49-F238E27FC236}">
                <a16:creationId xmlns:a16="http://schemas.microsoft.com/office/drawing/2014/main" id="{F144F9A0-950A-4744-BC62-43DDCA9DBACF}"/>
              </a:ext>
            </a:extLst>
          </p:cNvPr>
          <p:cNvGrpSpPr/>
          <p:nvPr/>
        </p:nvGrpSpPr>
        <p:grpSpPr>
          <a:xfrm>
            <a:off x="1800323" y="334692"/>
            <a:ext cx="8861339" cy="609828"/>
            <a:chOff x="277091" y="249153"/>
            <a:chExt cx="8861339" cy="609828"/>
          </a:xfrm>
        </p:grpSpPr>
        <p:sp>
          <p:nvSpPr>
            <p:cNvPr id="14" name="Rectangle 13">
              <a:extLst>
                <a:ext uri="{FF2B5EF4-FFF2-40B4-BE49-F238E27FC236}">
                  <a16:creationId xmlns:a16="http://schemas.microsoft.com/office/drawing/2014/main" id="{08A05BD7-9BD8-42C5-9D09-B9B7A6C1EE47}"/>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5" name="TextBox 14">
              <a:extLst>
                <a:ext uri="{FF2B5EF4-FFF2-40B4-BE49-F238E27FC236}">
                  <a16:creationId xmlns:a16="http://schemas.microsoft.com/office/drawing/2014/main" id="{D6FE4250-4DF3-40A8-8003-CBF7B39AE13B}"/>
                </a:ext>
              </a:extLst>
            </p:cNvPr>
            <p:cNvSpPr txBox="1"/>
            <p:nvPr/>
          </p:nvSpPr>
          <p:spPr>
            <a:xfrm>
              <a:off x="480291" y="249153"/>
              <a:ext cx="8658139"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3200" b="1">
                  <a:solidFill>
                    <a:srgbClr val="002060"/>
                  </a:solidFill>
                  <a:latin typeface="Arial" pitchFamily="34" charset="0"/>
                  <a:cs typeface="Arial" pitchFamily="34" charset="0"/>
                </a:rPr>
                <a:t>System Diagram for lecturer note generator</a:t>
              </a:r>
            </a:p>
          </p:txBody>
        </p:sp>
      </p:grpSp>
      <p:grpSp>
        <p:nvGrpSpPr>
          <p:cNvPr id="65" name="Group 64">
            <a:extLst>
              <a:ext uri="{FF2B5EF4-FFF2-40B4-BE49-F238E27FC236}">
                <a16:creationId xmlns:a16="http://schemas.microsoft.com/office/drawing/2014/main" id="{BEC8416F-1024-4907-8326-076F989C9135}"/>
              </a:ext>
            </a:extLst>
          </p:cNvPr>
          <p:cNvGrpSpPr/>
          <p:nvPr/>
        </p:nvGrpSpPr>
        <p:grpSpPr>
          <a:xfrm>
            <a:off x="7429528" y="2301172"/>
            <a:ext cx="3232952" cy="307777"/>
            <a:chOff x="2302750" y="3799391"/>
            <a:chExt cx="3232952" cy="307777"/>
          </a:xfrm>
        </p:grpSpPr>
        <p:sp>
          <p:nvSpPr>
            <p:cNvPr id="66" name="Rectangle 65">
              <a:extLst>
                <a:ext uri="{FF2B5EF4-FFF2-40B4-BE49-F238E27FC236}">
                  <a16:creationId xmlns:a16="http://schemas.microsoft.com/office/drawing/2014/main" id="{6BD76246-2279-4F41-8153-2468D30CB1DD}"/>
                </a:ext>
              </a:extLst>
            </p:cNvPr>
            <p:cNvSpPr/>
            <p:nvPr/>
          </p:nvSpPr>
          <p:spPr>
            <a:xfrm rot="2700000">
              <a:off x="2302750" y="3882029"/>
              <a:ext cx="154270" cy="154270"/>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solidFill>
                  <a:srgbClr val="033454"/>
                </a:solidFill>
              </a:endParaRPr>
            </a:p>
          </p:txBody>
        </p:sp>
        <p:sp>
          <p:nvSpPr>
            <p:cNvPr id="67" name="TextBox 66">
              <a:extLst>
                <a:ext uri="{FF2B5EF4-FFF2-40B4-BE49-F238E27FC236}">
                  <a16:creationId xmlns:a16="http://schemas.microsoft.com/office/drawing/2014/main" id="{380808B8-E3FC-4385-AE59-B0B744B49E82}"/>
                </a:ext>
              </a:extLst>
            </p:cNvPr>
            <p:cNvSpPr txBox="1"/>
            <p:nvPr/>
          </p:nvSpPr>
          <p:spPr>
            <a:xfrm>
              <a:off x="2488971" y="3799391"/>
              <a:ext cx="3046731" cy="307777"/>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rgbClr val="033454"/>
                  </a:solidFill>
                  <a:latin typeface="+mj-lt"/>
                  <a:cs typeface="Arial"/>
                </a:rPr>
                <a:t>Web Speech API for speech recognition </a:t>
              </a:r>
              <a:endParaRPr lang="en-US" sz="1400" b="0" i="0">
                <a:solidFill>
                  <a:srgbClr val="033454"/>
                </a:solidFill>
                <a:effectLst/>
                <a:latin typeface="+mj-lt"/>
                <a:cs typeface="Arial"/>
              </a:endParaRPr>
            </a:p>
          </p:txBody>
        </p:sp>
      </p:grpSp>
      <p:grpSp>
        <p:nvGrpSpPr>
          <p:cNvPr id="89" name="Group 88">
            <a:extLst>
              <a:ext uri="{FF2B5EF4-FFF2-40B4-BE49-F238E27FC236}">
                <a16:creationId xmlns:a16="http://schemas.microsoft.com/office/drawing/2014/main" id="{09C834B7-5399-407F-9472-76968040B623}"/>
              </a:ext>
            </a:extLst>
          </p:cNvPr>
          <p:cNvGrpSpPr/>
          <p:nvPr/>
        </p:nvGrpSpPr>
        <p:grpSpPr>
          <a:xfrm>
            <a:off x="7429528" y="2680433"/>
            <a:ext cx="878205" cy="307777"/>
            <a:chOff x="2302750" y="3799391"/>
            <a:chExt cx="878205" cy="307777"/>
          </a:xfrm>
        </p:grpSpPr>
        <p:sp>
          <p:nvSpPr>
            <p:cNvPr id="90" name="Rectangle 89">
              <a:extLst>
                <a:ext uri="{FF2B5EF4-FFF2-40B4-BE49-F238E27FC236}">
                  <a16:creationId xmlns:a16="http://schemas.microsoft.com/office/drawing/2014/main" id="{7AF9843C-5490-48EB-8A35-BC3E40030D7E}"/>
                </a:ext>
              </a:extLst>
            </p:cNvPr>
            <p:cNvSpPr/>
            <p:nvPr/>
          </p:nvSpPr>
          <p:spPr>
            <a:xfrm rot="2700000">
              <a:off x="2302750" y="3882029"/>
              <a:ext cx="154270" cy="154270"/>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solidFill>
                  <a:srgbClr val="033454"/>
                </a:solidFill>
              </a:endParaRPr>
            </a:p>
          </p:txBody>
        </p:sp>
        <p:sp>
          <p:nvSpPr>
            <p:cNvPr id="91" name="TextBox 90">
              <a:extLst>
                <a:ext uri="{FF2B5EF4-FFF2-40B4-BE49-F238E27FC236}">
                  <a16:creationId xmlns:a16="http://schemas.microsoft.com/office/drawing/2014/main" id="{4E381D21-A20E-46A7-AF99-B07A584D414F}"/>
                </a:ext>
              </a:extLst>
            </p:cNvPr>
            <p:cNvSpPr txBox="1"/>
            <p:nvPr/>
          </p:nvSpPr>
          <p:spPr>
            <a:xfrm>
              <a:off x="2488971" y="3799391"/>
              <a:ext cx="691984"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0" i="0">
                  <a:solidFill>
                    <a:srgbClr val="033454"/>
                  </a:solidFill>
                  <a:effectLst/>
                  <a:latin typeface="+mj-lt"/>
                  <a:cs typeface="Arial" pitchFamily="34" charset="0"/>
                </a:rPr>
                <a:t>Python</a:t>
              </a:r>
            </a:p>
          </p:txBody>
        </p:sp>
      </p:grpSp>
      <p:grpSp>
        <p:nvGrpSpPr>
          <p:cNvPr id="92" name="Group 91">
            <a:extLst>
              <a:ext uri="{FF2B5EF4-FFF2-40B4-BE49-F238E27FC236}">
                <a16:creationId xmlns:a16="http://schemas.microsoft.com/office/drawing/2014/main" id="{1EA3EDD5-B1E8-476A-B497-5F284629523D}"/>
              </a:ext>
            </a:extLst>
          </p:cNvPr>
          <p:cNvGrpSpPr/>
          <p:nvPr/>
        </p:nvGrpSpPr>
        <p:grpSpPr>
          <a:xfrm>
            <a:off x="7429528" y="3059694"/>
            <a:ext cx="1550954" cy="307777"/>
            <a:chOff x="2302750" y="3799391"/>
            <a:chExt cx="1550954" cy="307777"/>
          </a:xfrm>
        </p:grpSpPr>
        <p:sp>
          <p:nvSpPr>
            <p:cNvPr id="93" name="Rectangle 92">
              <a:extLst>
                <a:ext uri="{FF2B5EF4-FFF2-40B4-BE49-F238E27FC236}">
                  <a16:creationId xmlns:a16="http://schemas.microsoft.com/office/drawing/2014/main" id="{57277C8D-028F-4258-976C-3954175D6CF9}"/>
                </a:ext>
              </a:extLst>
            </p:cNvPr>
            <p:cNvSpPr/>
            <p:nvPr/>
          </p:nvSpPr>
          <p:spPr>
            <a:xfrm rot="2700000">
              <a:off x="2302750" y="3882029"/>
              <a:ext cx="154270" cy="154270"/>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solidFill>
                  <a:srgbClr val="033454"/>
                </a:solidFill>
              </a:endParaRPr>
            </a:p>
          </p:txBody>
        </p:sp>
        <p:sp>
          <p:nvSpPr>
            <p:cNvPr id="94" name="TextBox 93">
              <a:extLst>
                <a:ext uri="{FF2B5EF4-FFF2-40B4-BE49-F238E27FC236}">
                  <a16:creationId xmlns:a16="http://schemas.microsoft.com/office/drawing/2014/main" id="{4A7ACE31-612B-4ECD-91DA-1AD5012B29B3}"/>
                </a:ext>
              </a:extLst>
            </p:cNvPr>
            <p:cNvSpPr txBox="1"/>
            <p:nvPr/>
          </p:nvSpPr>
          <p:spPr>
            <a:xfrm>
              <a:off x="2488971" y="3799391"/>
              <a:ext cx="1364733" cy="307777"/>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rgbClr val="033454"/>
                  </a:solidFill>
                  <a:latin typeface="+mj-lt"/>
                  <a:cs typeface="Arial"/>
                </a:rPr>
                <a:t>Flask framework</a:t>
              </a:r>
              <a:endParaRPr lang="en-US" sz="1400" b="0" i="0">
                <a:solidFill>
                  <a:srgbClr val="033454"/>
                </a:solidFill>
                <a:effectLst/>
                <a:latin typeface="+mj-lt"/>
                <a:cs typeface="Arial" pitchFamily="34" charset="0"/>
              </a:endParaRPr>
            </a:p>
          </p:txBody>
        </p:sp>
      </p:grpSp>
      <p:grpSp>
        <p:nvGrpSpPr>
          <p:cNvPr id="104" name="Group 103">
            <a:extLst>
              <a:ext uri="{FF2B5EF4-FFF2-40B4-BE49-F238E27FC236}">
                <a16:creationId xmlns:a16="http://schemas.microsoft.com/office/drawing/2014/main" id="{33CA46D4-7513-4FB9-8B8E-D545231AD0F8}"/>
              </a:ext>
            </a:extLst>
          </p:cNvPr>
          <p:cNvGrpSpPr/>
          <p:nvPr/>
        </p:nvGrpSpPr>
        <p:grpSpPr>
          <a:xfrm>
            <a:off x="7429528" y="3438955"/>
            <a:ext cx="4483936" cy="307777"/>
            <a:chOff x="2302750" y="3799391"/>
            <a:chExt cx="4483936" cy="307777"/>
          </a:xfrm>
        </p:grpSpPr>
        <p:sp>
          <p:nvSpPr>
            <p:cNvPr id="105" name="Rectangle 104">
              <a:extLst>
                <a:ext uri="{FF2B5EF4-FFF2-40B4-BE49-F238E27FC236}">
                  <a16:creationId xmlns:a16="http://schemas.microsoft.com/office/drawing/2014/main" id="{EEE405F2-F449-453A-9DE0-69F53CAF50CE}"/>
                </a:ext>
              </a:extLst>
            </p:cNvPr>
            <p:cNvSpPr/>
            <p:nvPr/>
          </p:nvSpPr>
          <p:spPr>
            <a:xfrm rot="2700000">
              <a:off x="2302750" y="3882029"/>
              <a:ext cx="154270" cy="154270"/>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solidFill>
                  <a:srgbClr val="033454"/>
                </a:solidFill>
              </a:endParaRPr>
            </a:p>
          </p:txBody>
        </p:sp>
        <p:sp>
          <p:nvSpPr>
            <p:cNvPr id="106" name="TextBox 105">
              <a:extLst>
                <a:ext uri="{FF2B5EF4-FFF2-40B4-BE49-F238E27FC236}">
                  <a16:creationId xmlns:a16="http://schemas.microsoft.com/office/drawing/2014/main" id="{BF8365FC-3403-483B-BDD3-A2E3FE3A629C}"/>
                </a:ext>
              </a:extLst>
            </p:cNvPr>
            <p:cNvSpPr txBox="1"/>
            <p:nvPr/>
          </p:nvSpPr>
          <p:spPr>
            <a:xfrm>
              <a:off x="2488971" y="3799391"/>
              <a:ext cx="4297715" cy="307777"/>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rgbClr val="033454"/>
                  </a:solidFill>
                  <a:latin typeface="Calibri Light"/>
                  <a:cs typeface="Arial"/>
                </a:rPr>
                <a:t>Spacy model and its library for  named entity recognition </a:t>
              </a:r>
              <a:endParaRPr lang="en-US"/>
            </a:p>
          </p:txBody>
        </p:sp>
      </p:grpSp>
      <p:grpSp>
        <p:nvGrpSpPr>
          <p:cNvPr id="107" name="Group 106">
            <a:extLst>
              <a:ext uri="{FF2B5EF4-FFF2-40B4-BE49-F238E27FC236}">
                <a16:creationId xmlns:a16="http://schemas.microsoft.com/office/drawing/2014/main" id="{855CE042-7682-464E-AF2C-164E66E04E2A}"/>
              </a:ext>
            </a:extLst>
          </p:cNvPr>
          <p:cNvGrpSpPr/>
          <p:nvPr/>
        </p:nvGrpSpPr>
        <p:grpSpPr>
          <a:xfrm>
            <a:off x="7429528" y="3818216"/>
            <a:ext cx="4057794" cy="523220"/>
            <a:chOff x="2302750" y="3799391"/>
            <a:chExt cx="4057794" cy="523220"/>
          </a:xfrm>
        </p:grpSpPr>
        <p:sp>
          <p:nvSpPr>
            <p:cNvPr id="108" name="Rectangle 107">
              <a:extLst>
                <a:ext uri="{FF2B5EF4-FFF2-40B4-BE49-F238E27FC236}">
                  <a16:creationId xmlns:a16="http://schemas.microsoft.com/office/drawing/2014/main" id="{9F241F03-1F3F-4572-B190-055F9614B1BD}"/>
                </a:ext>
              </a:extLst>
            </p:cNvPr>
            <p:cNvSpPr/>
            <p:nvPr/>
          </p:nvSpPr>
          <p:spPr>
            <a:xfrm rot="2700000">
              <a:off x="2302750" y="3882029"/>
              <a:ext cx="154270" cy="154270"/>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solidFill>
                  <a:srgbClr val="033454"/>
                </a:solidFill>
              </a:endParaRPr>
            </a:p>
          </p:txBody>
        </p:sp>
        <p:sp>
          <p:nvSpPr>
            <p:cNvPr id="109" name="TextBox 108">
              <a:extLst>
                <a:ext uri="{FF2B5EF4-FFF2-40B4-BE49-F238E27FC236}">
                  <a16:creationId xmlns:a16="http://schemas.microsoft.com/office/drawing/2014/main" id="{11052B16-A8E8-4F50-8307-AB90E6702909}"/>
                </a:ext>
              </a:extLst>
            </p:cNvPr>
            <p:cNvSpPr txBox="1"/>
            <p:nvPr/>
          </p:nvSpPr>
          <p:spPr>
            <a:xfrm>
              <a:off x="2488971" y="3799391"/>
              <a:ext cx="3871573" cy="523220"/>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rgbClr val="033454"/>
                  </a:solidFill>
                  <a:latin typeface="+mj-lt"/>
                  <a:cs typeface="Arial"/>
                </a:rPr>
                <a:t>Google Collab – to gain computation power to train</a:t>
              </a:r>
            </a:p>
            <a:p>
              <a:r>
                <a:rPr lang="en-US" sz="1400">
                  <a:solidFill>
                    <a:srgbClr val="033454"/>
                  </a:solidFill>
                  <a:latin typeface="+mj-lt"/>
                  <a:cs typeface="Arial"/>
                </a:rPr>
                <a:t> machine learning model</a:t>
              </a:r>
              <a:endParaRPr lang="en-US" sz="1400" b="0" i="0">
                <a:solidFill>
                  <a:srgbClr val="033454"/>
                </a:solidFill>
                <a:effectLst/>
                <a:latin typeface="+mj-lt"/>
                <a:cs typeface="Arial" pitchFamily="34" charset="0"/>
              </a:endParaRPr>
            </a:p>
          </p:txBody>
        </p:sp>
      </p:grpSp>
      <p:grpSp>
        <p:nvGrpSpPr>
          <p:cNvPr id="110" name="Group 109">
            <a:extLst>
              <a:ext uri="{FF2B5EF4-FFF2-40B4-BE49-F238E27FC236}">
                <a16:creationId xmlns:a16="http://schemas.microsoft.com/office/drawing/2014/main" id="{5B7BFD1A-D318-4F9B-A752-3743F19AF85D}"/>
              </a:ext>
            </a:extLst>
          </p:cNvPr>
          <p:cNvGrpSpPr/>
          <p:nvPr/>
        </p:nvGrpSpPr>
        <p:grpSpPr>
          <a:xfrm>
            <a:off x="7439856" y="4412920"/>
            <a:ext cx="2815852" cy="307777"/>
            <a:chOff x="2302750" y="3799391"/>
            <a:chExt cx="2815852" cy="307777"/>
          </a:xfrm>
        </p:grpSpPr>
        <p:sp>
          <p:nvSpPr>
            <p:cNvPr id="111" name="Rectangle 110">
              <a:extLst>
                <a:ext uri="{FF2B5EF4-FFF2-40B4-BE49-F238E27FC236}">
                  <a16:creationId xmlns:a16="http://schemas.microsoft.com/office/drawing/2014/main" id="{B257FD21-49FD-4709-A04F-13B3AF0A9C38}"/>
                </a:ext>
              </a:extLst>
            </p:cNvPr>
            <p:cNvSpPr/>
            <p:nvPr/>
          </p:nvSpPr>
          <p:spPr>
            <a:xfrm rot="2700000">
              <a:off x="2302750" y="3882029"/>
              <a:ext cx="154270" cy="154270"/>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solidFill>
                  <a:srgbClr val="033454"/>
                </a:solidFill>
              </a:endParaRPr>
            </a:p>
          </p:txBody>
        </p:sp>
        <p:sp>
          <p:nvSpPr>
            <p:cNvPr id="112" name="TextBox 111">
              <a:extLst>
                <a:ext uri="{FF2B5EF4-FFF2-40B4-BE49-F238E27FC236}">
                  <a16:creationId xmlns:a16="http://schemas.microsoft.com/office/drawing/2014/main" id="{745B713B-2123-4C3E-A56F-9E299555A40D}"/>
                </a:ext>
              </a:extLst>
            </p:cNvPr>
            <p:cNvSpPr txBox="1"/>
            <p:nvPr/>
          </p:nvSpPr>
          <p:spPr>
            <a:xfrm>
              <a:off x="2488971" y="3799391"/>
              <a:ext cx="2629631" cy="307777"/>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0" i="0">
                  <a:solidFill>
                    <a:srgbClr val="033454"/>
                  </a:solidFill>
                  <a:effectLst/>
                  <a:latin typeface="+mj-lt"/>
                  <a:cs typeface="Arial"/>
                </a:rPr>
                <a:t>Mongo DB Atlas </a:t>
              </a:r>
              <a:r>
                <a:rPr lang="en-US" sz="1400">
                  <a:solidFill>
                    <a:srgbClr val="033454"/>
                  </a:solidFill>
                  <a:latin typeface="+mj-lt"/>
                  <a:cs typeface="Arial"/>
                </a:rPr>
                <a:t>– Cloud database</a:t>
              </a:r>
              <a:endParaRPr lang="en-US" sz="1400" b="0" i="0">
                <a:solidFill>
                  <a:srgbClr val="033454"/>
                </a:solidFill>
                <a:effectLst/>
                <a:latin typeface="+mj-lt"/>
                <a:cs typeface="Arial"/>
              </a:endParaRPr>
            </a:p>
          </p:txBody>
        </p:sp>
      </p:grpSp>
      <p:grpSp>
        <p:nvGrpSpPr>
          <p:cNvPr id="113" name="Group 112">
            <a:extLst>
              <a:ext uri="{FF2B5EF4-FFF2-40B4-BE49-F238E27FC236}">
                <a16:creationId xmlns:a16="http://schemas.microsoft.com/office/drawing/2014/main" id="{6486BC8E-AC2B-4D75-8464-6623C59B4A9F}"/>
              </a:ext>
            </a:extLst>
          </p:cNvPr>
          <p:cNvGrpSpPr/>
          <p:nvPr/>
        </p:nvGrpSpPr>
        <p:grpSpPr>
          <a:xfrm>
            <a:off x="7453564" y="4792181"/>
            <a:ext cx="3786437" cy="307777"/>
            <a:chOff x="2302750" y="3799391"/>
            <a:chExt cx="3786437" cy="307777"/>
          </a:xfrm>
        </p:grpSpPr>
        <p:sp>
          <p:nvSpPr>
            <p:cNvPr id="114" name="Rectangle 113">
              <a:extLst>
                <a:ext uri="{FF2B5EF4-FFF2-40B4-BE49-F238E27FC236}">
                  <a16:creationId xmlns:a16="http://schemas.microsoft.com/office/drawing/2014/main" id="{C5A233ED-508C-484F-8883-85A8DF337EA4}"/>
                </a:ext>
              </a:extLst>
            </p:cNvPr>
            <p:cNvSpPr/>
            <p:nvPr/>
          </p:nvSpPr>
          <p:spPr>
            <a:xfrm rot="2700000">
              <a:off x="2302750" y="3882029"/>
              <a:ext cx="154270" cy="154270"/>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solidFill>
                  <a:srgbClr val="033454"/>
                </a:solidFill>
              </a:endParaRPr>
            </a:p>
          </p:txBody>
        </p:sp>
        <p:sp>
          <p:nvSpPr>
            <p:cNvPr id="115" name="TextBox 114">
              <a:extLst>
                <a:ext uri="{FF2B5EF4-FFF2-40B4-BE49-F238E27FC236}">
                  <a16:creationId xmlns:a16="http://schemas.microsoft.com/office/drawing/2014/main" id="{7CD7AF82-4ACF-44F0-A33D-D743AF3D8E5C}"/>
                </a:ext>
              </a:extLst>
            </p:cNvPr>
            <p:cNvSpPr txBox="1"/>
            <p:nvPr/>
          </p:nvSpPr>
          <p:spPr>
            <a:xfrm>
              <a:off x="2488971" y="3799391"/>
              <a:ext cx="3600216" cy="307777"/>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0" i="0">
                  <a:solidFill>
                    <a:srgbClr val="033454"/>
                  </a:solidFill>
                  <a:effectLst/>
                  <a:latin typeface="+mj-lt"/>
                  <a:cs typeface="Arial"/>
                </a:rPr>
                <a:t>Node.JS, Express.JS – </a:t>
              </a:r>
              <a:r>
                <a:rPr lang="en-US" sz="1400">
                  <a:solidFill>
                    <a:srgbClr val="033454"/>
                  </a:solidFill>
                  <a:latin typeface="+mj-lt"/>
                  <a:cs typeface="Arial"/>
                </a:rPr>
                <a:t>Web server and REST APIs</a:t>
              </a:r>
              <a:endParaRPr lang="en-US" sz="1400" b="0" i="0">
                <a:solidFill>
                  <a:srgbClr val="033454"/>
                </a:solidFill>
                <a:effectLst/>
                <a:latin typeface="+mj-lt"/>
                <a:cs typeface="Arial"/>
              </a:endParaRPr>
            </a:p>
          </p:txBody>
        </p:sp>
      </p:grpSp>
      <p:grpSp>
        <p:nvGrpSpPr>
          <p:cNvPr id="116" name="Group 115">
            <a:extLst>
              <a:ext uri="{FF2B5EF4-FFF2-40B4-BE49-F238E27FC236}">
                <a16:creationId xmlns:a16="http://schemas.microsoft.com/office/drawing/2014/main" id="{C54C2CED-9554-49D6-BF6A-D76880194BB2}"/>
              </a:ext>
            </a:extLst>
          </p:cNvPr>
          <p:cNvGrpSpPr/>
          <p:nvPr/>
        </p:nvGrpSpPr>
        <p:grpSpPr>
          <a:xfrm>
            <a:off x="7453564" y="5171444"/>
            <a:ext cx="2986090" cy="307777"/>
            <a:chOff x="2302750" y="3799391"/>
            <a:chExt cx="2986090" cy="307777"/>
          </a:xfrm>
        </p:grpSpPr>
        <p:sp>
          <p:nvSpPr>
            <p:cNvPr id="117" name="Rectangle 116">
              <a:extLst>
                <a:ext uri="{FF2B5EF4-FFF2-40B4-BE49-F238E27FC236}">
                  <a16:creationId xmlns:a16="http://schemas.microsoft.com/office/drawing/2014/main" id="{DFFDA1B0-A0F7-477E-80D0-1D4154B8970B}"/>
                </a:ext>
              </a:extLst>
            </p:cNvPr>
            <p:cNvSpPr/>
            <p:nvPr/>
          </p:nvSpPr>
          <p:spPr>
            <a:xfrm rot="2700000">
              <a:off x="2302750" y="3882029"/>
              <a:ext cx="154270" cy="154270"/>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solidFill>
                  <a:srgbClr val="033454"/>
                </a:solidFill>
              </a:endParaRPr>
            </a:p>
          </p:txBody>
        </p:sp>
        <p:sp>
          <p:nvSpPr>
            <p:cNvPr id="118" name="TextBox 117">
              <a:extLst>
                <a:ext uri="{FF2B5EF4-FFF2-40B4-BE49-F238E27FC236}">
                  <a16:creationId xmlns:a16="http://schemas.microsoft.com/office/drawing/2014/main" id="{B0C7D969-0AF1-47EB-869B-FCA16FCE318B}"/>
                </a:ext>
              </a:extLst>
            </p:cNvPr>
            <p:cNvSpPr txBox="1"/>
            <p:nvPr/>
          </p:nvSpPr>
          <p:spPr>
            <a:xfrm>
              <a:off x="2488971" y="3799391"/>
              <a:ext cx="2799869"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0" i="0">
                  <a:solidFill>
                    <a:srgbClr val="033454"/>
                  </a:solidFill>
                  <a:effectLst/>
                  <a:latin typeface="+mj-lt"/>
                  <a:cs typeface="Arial" pitchFamily="34" charset="0"/>
                </a:rPr>
                <a:t>AWS EC2 cloud service - Cloud Sever</a:t>
              </a:r>
            </a:p>
          </p:txBody>
        </p:sp>
      </p:grpSp>
      <p:sp>
        <p:nvSpPr>
          <p:cNvPr id="35" name="TextBox 34">
            <a:extLst>
              <a:ext uri="{FF2B5EF4-FFF2-40B4-BE49-F238E27FC236}">
                <a16:creationId xmlns:a16="http://schemas.microsoft.com/office/drawing/2014/main" id="{99D01B0A-2E3A-46B2-8A8A-21422FE954E2}"/>
              </a:ext>
            </a:extLst>
          </p:cNvPr>
          <p:cNvSpPr txBox="1"/>
          <p:nvPr/>
        </p:nvSpPr>
        <p:spPr>
          <a:xfrm>
            <a:off x="107045" y="1547995"/>
            <a:ext cx="1002197"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IT18007848</a:t>
            </a:r>
            <a:endParaRPr lang="en-US" sz="1400" b="1">
              <a:solidFill>
                <a:schemeClr val="bg1"/>
              </a:solidFill>
            </a:endParaRPr>
          </a:p>
        </p:txBody>
      </p:sp>
      <p:sp>
        <p:nvSpPr>
          <p:cNvPr id="36" name="TextBox 35">
            <a:extLst>
              <a:ext uri="{FF2B5EF4-FFF2-40B4-BE49-F238E27FC236}">
                <a16:creationId xmlns:a16="http://schemas.microsoft.com/office/drawing/2014/main" id="{D9616A28-3A3C-4A68-BA4B-7634C3481C1C}"/>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a:solidFill>
                  <a:schemeClr val="bg1"/>
                </a:solidFill>
                <a:latin typeface="Arial" pitchFamily="34" charset="0"/>
                <a:cs typeface="Arial" pitchFamily="34" charset="0"/>
              </a:rPr>
              <a:t>Rathnayake</a:t>
            </a:r>
          </a:p>
          <a:p>
            <a:pPr algn="ctr"/>
            <a:r>
              <a:rPr lang="en-US" sz="1100">
                <a:solidFill>
                  <a:schemeClr val="bg1"/>
                </a:solidFill>
                <a:latin typeface="Arial" pitchFamily="34" charset="0"/>
                <a:cs typeface="Arial" pitchFamily="34" charset="0"/>
              </a:rPr>
              <a:t>R.H.C.S</a:t>
            </a:r>
          </a:p>
        </p:txBody>
      </p:sp>
      <p:cxnSp>
        <p:nvCxnSpPr>
          <p:cNvPr id="37" name="Straight Connector 36">
            <a:extLst>
              <a:ext uri="{FF2B5EF4-FFF2-40B4-BE49-F238E27FC236}">
                <a16:creationId xmlns:a16="http://schemas.microsoft.com/office/drawing/2014/main" id="{D2EE7446-3028-4B11-A89B-2B47AD2CDCF5}"/>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pic>
        <p:nvPicPr>
          <p:cNvPr id="3" name="Picture 3" descr="Diagram&#10;&#10;Description automatically generated">
            <a:extLst>
              <a:ext uri="{FF2B5EF4-FFF2-40B4-BE49-F238E27FC236}">
                <a16:creationId xmlns:a16="http://schemas.microsoft.com/office/drawing/2014/main" id="{2114D09A-ED8B-43AF-A571-C5800DE9465D}"/>
              </a:ext>
            </a:extLst>
          </p:cNvPr>
          <p:cNvPicPr>
            <a:picLocks noChangeAspect="1"/>
          </p:cNvPicPr>
          <p:nvPr/>
        </p:nvPicPr>
        <p:blipFill>
          <a:blip r:embed="rId2"/>
          <a:stretch>
            <a:fillRect/>
          </a:stretch>
        </p:blipFill>
        <p:spPr>
          <a:xfrm>
            <a:off x="2226733" y="1354896"/>
            <a:ext cx="4072466" cy="4342940"/>
          </a:xfrm>
          <a:prstGeom prst="rect">
            <a:avLst/>
          </a:prstGeom>
        </p:spPr>
      </p:pic>
      <p:pic>
        <p:nvPicPr>
          <p:cNvPr id="39" name="Picture 38">
            <a:extLst>
              <a:ext uri="{FF2B5EF4-FFF2-40B4-BE49-F238E27FC236}">
                <a16:creationId xmlns:a16="http://schemas.microsoft.com/office/drawing/2014/main" id="{626E6DCF-DE6C-42FF-997B-AB29B127A5BB}"/>
              </a:ext>
            </a:extLst>
          </p:cNvPr>
          <p:cNvPicPr>
            <a:picLocks noChangeAspect="1"/>
          </p:cNvPicPr>
          <p:nvPr/>
        </p:nvPicPr>
        <p:blipFill>
          <a:blip r:embed="rId3"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Tree>
    <p:extLst>
      <p:ext uri="{BB962C8B-B14F-4D97-AF65-F5344CB8AC3E}">
        <p14:creationId xmlns:p14="http://schemas.microsoft.com/office/powerpoint/2010/main" val="34663770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4994B2-5832-403F-AC03-30B35F77AC4C}"/>
              </a:ext>
            </a:extLst>
          </p:cNvPr>
          <p:cNvSpPr txBox="1"/>
          <p:nvPr/>
        </p:nvSpPr>
        <p:spPr>
          <a:xfrm>
            <a:off x="107045" y="1547995"/>
            <a:ext cx="1002197" cy="276999"/>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IT18007848</a:t>
            </a:r>
            <a:endParaRPr lang="en-US" sz="1400" b="1">
              <a:solidFill>
                <a:schemeClr val="bg1"/>
              </a:solidFill>
            </a:endParaRPr>
          </a:p>
        </p:txBody>
      </p:sp>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FB7663B-6CFD-4CDF-9E3D-521DA0A6A81C}"/>
              </a:ext>
            </a:extLst>
          </p:cNvPr>
          <p:cNvSpPr txBox="1"/>
          <p:nvPr/>
        </p:nvSpPr>
        <p:spPr>
          <a:xfrm>
            <a:off x="177575" y="5961926"/>
            <a:ext cx="861133"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dirty="0">
                <a:solidFill>
                  <a:schemeClr val="bg1"/>
                </a:solidFill>
                <a:latin typeface="Speak Pro" panose="020B0504020101020102" pitchFamily="34" charset="0"/>
              </a:rPr>
              <a:t>43</a:t>
            </a:r>
          </a:p>
        </p:txBody>
      </p:sp>
      <p:grpSp>
        <p:nvGrpSpPr>
          <p:cNvPr id="13" name="Group 12">
            <a:extLst>
              <a:ext uri="{FF2B5EF4-FFF2-40B4-BE49-F238E27FC236}">
                <a16:creationId xmlns:a16="http://schemas.microsoft.com/office/drawing/2014/main" id="{F144F9A0-950A-4744-BC62-43DDCA9DBACF}"/>
              </a:ext>
            </a:extLst>
          </p:cNvPr>
          <p:cNvGrpSpPr/>
          <p:nvPr/>
        </p:nvGrpSpPr>
        <p:grpSpPr>
          <a:xfrm>
            <a:off x="1800323" y="334692"/>
            <a:ext cx="8830883" cy="609828"/>
            <a:chOff x="277091" y="249153"/>
            <a:chExt cx="8830883" cy="609828"/>
          </a:xfrm>
        </p:grpSpPr>
        <p:sp>
          <p:nvSpPr>
            <p:cNvPr id="14" name="Rectangle 13">
              <a:extLst>
                <a:ext uri="{FF2B5EF4-FFF2-40B4-BE49-F238E27FC236}">
                  <a16:creationId xmlns:a16="http://schemas.microsoft.com/office/drawing/2014/main" id="{08A05BD7-9BD8-42C5-9D09-B9B7A6C1EE47}"/>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5" name="TextBox 14">
              <a:extLst>
                <a:ext uri="{FF2B5EF4-FFF2-40B4-BE49-F238E27FC236}">
                  <a16:creationId xmlns:a16="http://schemas.microsoft.com/office/drawing/2014/main" id="{D6FE4250-4DF3-40A8-8003-CBF7B39AE13B}"/>
                </a:ext>
              </a:extLst>
            </p:cNvPr>
            <p:cNvSpPr txBox="1"/>
            <p:nvPr/>
          </p:nvSpPr>
          <p:spPr>
            <a:xfrm>
              <a:off x="480291" y="249153"/>
              <a:ext cx="8627683" cy="58477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3200" b="1">
                  <a:solidFill>
                    <a:srgbClr val="002060"/>
                  </a:solidFill>
                  <a:latin typeface="Arial"/>
                  <a:cs typeface="Arial"/>
                </a:rPr>
                <a:t>Functional &amp; Non-Functional Requirements</a:t>
              </a:r>
            </a:p>
          </p:txBody>
        </p:sp>
      </p:grpSp>
      <p:grpSp>
        <p:nvGrpSpPr>
          <p:cNvPr id="85" name="Group 84">
            <a:extLst>
              <a:ext uri="{FF2B5EF4-FFF2-40B4-BE49-F238E27FC236}">
                <a16:creationId xmlns:a16="http://schemas.microsoft.com/office/drawing/2014/main" id="{ED76E730-6780-409C-9099-0B46682F1DFB}"/>
              </a:ext>
            </a:extLst>
          </p:cNvPr>
          <p:cNvGrpSpPr/>
          <p:nvPr/>
        </p:nvGrpSpPr>
        <p:grpSpPr>
          <a:xfrm>
            <a:off x="1755933" y="1447820"/>
            <a:ext cx="7328289" cy="461665"/>
            <a:chOff x="1796105" y="1584815"/>
            <a:chExt cx="7328289" cy="461665"/>
          </a:xfrm>
        </p:grpSpPr>
        <p:grpSp>
          <p:nvGrpSpPr>
            <p:cNvPr id="86" name="Group 85">
              <a:extLst>
                <a:ext uri="{FF2B5EF4-FFF2-40B4-BE49-F238E27FC236}">
                  <a16:creationId xmlns:a16="http://schemas.microsoft.com/office/drawing/2014/main" id="{22B8C8F9-60B2-4A0C-B363-8437FEE31A2D}"/>
                </a:ext>
              </a:extLst>
            </p:cNvPr>
            <p:cNvGrpSpPr/>
            <p:nvPr/>
          </p:nvGrpSpPr>
          <p:grpSpPr>
            <a:xfrm>
              <a:off x="1796105" y="1718666"/>
              <a:ext cx="193963" cy="193963"/>
              <a:chOff x="1796105" y="1718666"/>
              <a:chExt cx="193963" cy="193963"/>
            </a:xfrm>
          </p:grpSpPr>
          <p:sp>
            <p:nvSpPr>
              <p:cNvPr id="88" name="Rectangle 87">
                <a:extLst>
                  <a:ext uri="{FF2B5EF4-FFF2-40B4-BE49-F238E27FC236}">
                    <a16:creationId xmlns:a16="http://schemas.microsoft.com/office/drawing/2014/main" id="{577F004E-09B0-41F2-9F87-68E9A178CD75}"/>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89" name="Rectangle 88">
                <a:extLst>
                  <a:ext uri="{FF2B5EF4-FFF2-40B4-BE49-F238E27FC236}">
                    <a16:creationId xmlns:a16="http://schemas.microsoft.com/office/drawing/2014/main" id="{346B764F-BEF2-41A8-AA41-DB408341EC64}"/>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87" name="TextBox 86">
              <a:extLst>
                <a:ext uri="{FF2B5EF4-FFF2-40B4-BE49-F238E27FC236}">
                  <a16:creationId xmlns:a16="http://schemas.microsoft.com/office/drawing/2014/main" id="{D5112B38-14CB-4145-8457-B5080FDD6684}"/>
                </a:ext>
              </a:extLst>
            </p:cNvPr>
            <p:cNvSpPr txBox="1"/>
            <p:nvPr/>
          </p:nvSpPr>
          <p:spPr>
            <a:xfrm>
              <a:off x="2093495" y="1584815"/>
              <a:ext cx="7030899"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400">
                  <a:solidFill>
                    <a:srgbClr val="033454"/>
                  </a:solidFill>
                  <a:latin typeface="+mj-lt"/>
                  <a:cs typeface="Arial"/>
                </a:rPr>
                <a:t>Completed Functional</a:t>
              </a:r>
              <a:r>
                <a:rPr lang="en-GB" sz="2400" b="0" i="0">
                  <a:solidFill>
                    <a:srgbClr val="033454"/>
                  </a:solidFill>
                  <a:effectLst/>
                  <a:latin typeface="+mj-lt"/>
                  <a:cs typeface="Arial"/>
                </a:rPr>
                <a:t> Requirements of the </a:t>
              </a:r>
              <a:r>
                <a:rPr lang="en-GB" sz="2400">
                  <a:solidFill>
                    <a:srgbClr val="033454"/>
                  </a:solidFill>
                  <a:latin typeface="+mj-lt"/>
                  <a:cs typeface="Arial"/>
                </a:rPr>
                <a:t>Component</a:t>
              </a:r>
              <a:endParaRPr lang="en-GB" sz="2400" b="0" i="0">
                <a:solidFill>
                  <a:srgbClr val="033454"/>
                </a:solidFill>
                <a:effectLst/>
                <a:latin typeface="+mj-lt"/>
                <a:cs typeface="Arial"/>
              </a:endParaRPr>
            </a:p>
          </p:txBody>
        </p:sp>
      </p:grpSp>
      <p:grpSp>
        <p:nvGrpSpPr>
          <p:cNvPr id="90" name="Group 89">
            <a:extLst>
              <a:ext uri="{FF2B5EF4-FFF2-40B4-BE49-F238E27FC236}">
                <a16:creationId xmlns:a16="http://schemas.microsoft.com/office/drawing/2014/main" id="{05A285AE-AB93-4E97-8580-4189F1929C47}"/>
              </a:ext>
            </a:extLst>
          </p:cNvPr>
          <p:cNvGrpSpPr/>
          <p:nvPr/>
        </p:nvGrpSpPr>
        <p:grpSpPr>
          <a:xfrm>
            <a:off x="2134484" y="1940619"/>
            <a:ext cx="6746225" cy="707886"/>
            <a:chOff x="2261086" y="2247063"/>
            <a:chExt cx="6746225" cy="707886"/>
          </a:xfrm>
        </p:grpSpPr>
        <p:sp>
          <p:nvSpPr>
            <p:cNvPr id="91" name="Rectangle 90">
              <a:extLst>
                <a:ext uri="{FF2B5EF4-FFF2-40B4-BE49-F238E27FC236}">
                  <a16:creationId xmlns:a16="http://schemas.microsoft.com/office/drawing/2014/main" id="{A090963E-2711-446D-BBA9-DC11A722BB23}"/>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92" name="TextBox 91">
              <a:extLst>
                <a:ext uri="{FF2B5EF4-FFF2-40B4-BE49-F238E27FC236}">
                  <a16:creationId xmlns:a16="http://schemas.microsoft.com/office/drawing/2014/main" id="{428200C1-01D1-470A-A977-532C041A0031}"/>
                </a:ext>
              </a:extLst>
            </p:cNvPr>
            <p:cNvSpPr txBox="1"/>
            <p:nvPr/>
          </p:nvSpPr>
          <p:spPr>
            <a:xfrm>
              <a:off x="2413518" y="2247063"/>
              <a:ext cx="6593793" cy="707886"/>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000">
                  <a:solidFill>
                    <a:schemeClr val="tx2"/>
                  </a:solidFill>
                  <a:latin typeface="Calibri Light" panose="020F0302020204030204"/>
                  <a:ea typeface="+mn-lt"/>
                  <a:cs typeface="+mn-lt"/>
                </a:rPr>
                <a:t>Support for real time transcription of lecturer speech into text</a:t>
              </a:r>
              <a:endParaRPr lang="en-US">
                <a:solidFill>
                  <a:schemeClr val="tx2"/>
                </a:solidFill>
                <a:latin typeface="Calibri Light" panose="020F0302020204030204"/>
                <a:cs typeface="Calibri" panose="020F0502020204030204"/>
              </a:endParaRPr>
            </a:p>
            <a:p>
              <a:endParaRPr lang="en-GB" sz="2000" b="0" i="0">
                <a:solidFill>
                  <a:srgbClr val="033454"/>
                </a:solidFill>
                <a:effectLst/>
                <a:latin typeface="+mj-lt"/>
                <a:cs typeface="Arial" pitchFamily="34" charset="0"/>
              </a:endParaRPr>
            </a:p>
          </p:txBody>
        </p:sp>
      </p:grpSp>
      <p:grpSp>
        <p:nvGrpSpPr>
          <p:cNvPr id="93" name="Group 92">
            <a:extLst>
              <a:ext uri="{FF2B5EF4-FFF2-40B4-BE49-F238E27FC236}">
                <a16:creationId xmlns:a16="http://schemas.microsoft.com/office/drawing/2014/main" id="{DA838321-93FF-4094-A41C-D846A93D0ED3}"/>
              </a:ext>
            </a:extLst>
          </p:cNvPr>
          <p:cNvGrpSpPr/>
          <p:nvPr/>
        </p:nvGrpSpPr>
        <p:grpSpPr>
          <a:xfrm>
            <a:off x="2134484" y="2325832"/>
            <a:ext cx="5923692" cy="400110"/>
            <a:chOff x="2261086" y="2247063"/>
            <a:chExt cx="5923692" cy="400110"/>
          </a:xfrm>
        </p:grpSpPr>
        <p:sp>
          <p:nvSpPr>
            <p:cNvPr id="94" name="Rectangle 93">
              <a:extLst>
                <a:ext uri="{FF2B5EF4-FFF2-40B4-BE49-F238E27FC236}">
                  <a16:creationId xmlns:a16="http://schemas.microsoft.com/office/drawing/2014/main" id="{CE7C2918-8088-4330-8D03-7D20E1D04FFE}"/>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95" name="TextBox 94">
              <a:extLst>
                <a:ext uri="{FF2B5EF4-FFF2-40B4-BE49-F238E27FC236}">
                  <a16:creationId xmlns:a16="http://schemas.microsoft.com/office/drawing/2014/main" id="{5B31B0B5-0A66-46ED-B00F-78A01FCCCB7E}"/>
                </a:ext>
              </a:extLst>
            </p:cNvPr>
            <p:cNvSpPr txBox="1"/>
            <p:nvPr/>
          </p:nvSpPr>
          <p:spPr>
            <a:xfrm>
              <a:off x="2413518" y="2247063"/>
              <a:ext cx="5771260" cy="400110"/>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solidFill>
                    <a:schemeClr val="tx2"/>
                  </a:solidFill>
                  <a:latin typeface="Calibri Light" panose="020F0302020204030204"/>
                  <a:cs typeface="Arial"/>
                </a:rPr>
                <a:t>Model</a:t>
              </a:r>
              <a:r>
                <a:rPr lang="en-US">
                  <a:solidFill>
                    <a:schemeClr val="tx2"/>
                  </a:solidFill>
                  <a:latin typeface="Calibri Light" panose="020F0302020204030204"/>
                  <a:cs typeface="Arial"/>
                </a:rPr>
                <a:t>  </a:t>
              </a:r>
              <a:r>
                <a:rPr lang="en-US" sz="2000">
                  <a:solidFill>
                    <a:schemeClr val="tx2"/>
                  </a:solidFill>
                  <a:latin typeface="Calibri Light" panose="020F0302020204030204"/>
                  <a:cs typeface="Arial"/>
                </a:rPr>
                <a:t>should be able to communicate through an API</a:t>
              </a:r>
            </a:p>
          </p:txBody>
        </p:sp>
      </p:grpSp>
      <p:grpSp>
        <p:nvGrpSpPr>
          <p:cNvPr id="96" name="Group 95">
            <a:extLst>
              <a:ext uri="{FF2B5EF4-FFF2-40B4-BE49-F238E27FC236}">
                <a16:creationId xmlns:a16="http://schemas.microsoft.com/office/drawing/2014/main" id="{D281EAC6-C3A3-45D5-B862-582E1AB080E2}"/>
              </a:ext>
            </a:extLst>
          </p:cNvPr>
          <p:cNvGrpSpPr/>
          <p:nvPr/>
        </p:nvGrpSpPr>
        <p:grpSpPr>
          <a:xfrm>
            <a:off x="2134484" y="2711045"/>
            <a:ext cx="9653879" cy="707886"/>
            <a:chOff x="2261086" y="2247063"/>
            <a:chExt cx="9653879" cy="707886"/>
          </a:xfrm>
        </p:grpSpPr>
        <p:sp>
          <p:nvSpPr>
            <p:cNvPr id="97" name="Rectangle 96">
              <a:extLst>
                <a:ext uri="{FF2B5EF4-FFF2-40B4-BE49-F238E27FC236}">
                  <a16:creationId xmlns:a16="http://schemas.microsoft.com/office/drawing/2014/main" id="{6B49883B-425C-410E-97ED-E5773836A6BD}"/>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98" name="TextBox 97">
              <a:extLst>
                <a:ext uri="{FF2B5EF4-FFF2-40B4-BE49-F238E27FC236}">
                  <a16:creationId xmlns:a16="http://schemas.microsoft.com/office/drawing/2014/main" id="{8B3AC668-3234-4289-B77B-DA6294794DE8}"/>
                </a:ext>
              </a:extLst>
            </p:cNvPr>
            <p:cNvSpPr txBox="1"/>
            <p:nvPr/>
          </p:nvSpPr>
          <p:spPr>
            <a:xfrm>
              <a:off x="2413518" y="2247063"/>
              <a:ext cx="9501447" cy="707886"/>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000">
                  <a:solidFill>
                    <a:schemeClr val="tx2"/>
                  </a:solidFill>
                  <a:latin typeface="Calibri Light" panose="020F0302020204030204"/>
                  <a:ea typeface="+mn-lt"/>
                  <a:cs typeface="+mn-lt"/>
                </a:rPr>
                <a:t>Should be able to detect and extract important words/entities of the lecture demonstration</a:t>
              </a:r>
              <a:endParaRPr lang="en-US">
                <a:solidFill>
                  <a:schemeClr val="tx2"/>
                </a:solidFill>
                <a:latin typeface="Calibri Light" panose="020F0302020204030204"/>
                <a:cs typeface="Calibri" panose="020F0502020204030204"/>
              </a:endParaRPr>
            </a:p>
            <a:p>
              <a:endParaRPr lang="en-GB" sz="2000" b="0" i="0">
                <a:solidFill>
                  <a:srgbClr val="033454"/>
                </a:solidFill>
                <a:effectLst/>
                <a:latin typeface="+mj-lt"/>
                <a:cs typeface="Arial" pitchFamily="34" charset="0"/>
              </a:endParaRPr>
            </a:p>
          </p:txBody>
        </p:sp>
      </p:grpSp>
      <p:grpSp>
        <p:nvGrpSpPr>
          <p:cNvPr id="99" name="Group 98">
            <a:extLst>
              <a:ext uri="{FF2B5EF4-FFF2-40B4-BE49-F238E27FC236}">
                <a16:creationId xmlns:a16="http://schemas.microsoft.com/office/drawing/2014/main" id="{6AB597ED-E6AB-4356-BD0C-23C5321DEA3B}"/>
              </a:ext>
            </a:extLst>
          </p:cNvPr>
          <p:cNvGrpSpPr/>
          <p:nvPr/>
        </p:nvGrpSpPr>
        <p:grpSpPr>
          <a:xfrm>
            <a:off x="2134484" y="3096257"/>
            <a:ext cx="8591794" cy="400110"/>
            <a:chOff x="2261086" y="2247063"/>
            <a:chExt cx="8591794" cy="400110"/>
          </a:xfrm>
        </p:grpSpPr>
        <p:sp>
          <p:nvSpPr>
            <p:cNvPr id="100" name="Rectangle 99">
              <a:extLst>
                <a:ext uri="{FF2B5EF4-FFF2-40B4-BE49-F238E27FC236}">
                  <a16:creationId xmlns:a16="http://schemas.microsoft.com/office/drawing/2014/main" id="{40DCC28E-9F7E-4C0B-8828-57E030725CF1}"/>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01" name="TextBox 100">
              <a:extLst>
                <a:ext uri="{FF2B5EF4-FFF2-40B4-BE49-F238E27FC236}">
                  <a16:creationId xmlns:a16="http://schemas.microsoft.com/office/drawing/2014/main" id="{00E9EDF7-4968-4AA3-B3B5-C18F4CCD18DD}"/>
                </a:ext>
              </a:extLst>
            </p:cNvPr>
            <p:cNvSpPr txBox="1"/>
            <p:nvPr/>
          </p:nvSpPr>
          <p:spPr>
            <a:xfrm>
              <a:off x="2413518" y="2247063"/>
              <a:ext cx="8439362" cy="400110"/>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000">
                  <a:solidFill>
                    <a:srgbClr val="033454"/>
                  </a:solidFill>
                  <a:latin typeface="+mj-lt"/>
                  <a:cs typeface="Arial"/>
                </a:rPr>
                <a:t>Should be able to deliver summarized and well-organized lecture note at the end</a:t>
              </a:r>
              <a:endParaRPr lang="en-GB" sz="2000" b="0" i="0">
                <a:solidFill>
                  <a:srgbClr val="033454"/>
                </a:solidFill>
                <a:effectLst/>
                <a:latin typeface="+mj-lt"/>
                <a:cs typeface="Arial"/>
              </a:endParaRPr>
            </a:p>
          </p:txBody>
        </p:sp>
      </p:grpSp>
      <p:grpSp>
        <p:nvGrpSpPr>
          <p:cNvPr id="102" name="Group 101">
            <a:extLst>
              <a:ext uri="{FF2B5EF4-FFF2-40B4-BE49-F238E27FC236}">
                <a16:creationId xmlns:a16="http://schemas.microsoft.com/office/drawing/2014/main" id="{55FE471F-6FCF-4A3C-90F4-0DAB295D9578}"/>
              </a:ext>
            </a:extLst>
          </p:cNvPr>
          <p:cNvGrpSpPr/>
          <p:nvPr/>
        </p:nvGrpSpPr>
        <p:grpSpPr>
          <a:xfrm>
            <a:off x="1715761" y="3635849"/>
            <a:ext cx="6513644" cy="461665"/>
            <a:chOff x="1796105" y="1584815"/>
            <a:chExt cx="6513644" cy="461665"/>
          </a:xfrm>
        </p:grpSpPr>
        <p:grpSp>
          <p:nvGrpSpPr>
            <p:cNvPr id="103" name="Group 102">
              <a:extLst>
                <a:ext uri="{FF2B5EF4-FFF2-40B4-BE49-F238E27FC236}">
                  <a16:creationId xmlns:a16="http://schemas.microsoft.com/office/drawing/2014/main" id="{2BC7FC2D-5ED4-4DC2-B5E2-189882A0FB0E}"/>
                </a:ext>
              </a:extLst>
            </p:cNvPr>
            <p:cNvGrpSpPr/>
            <p:nvPr/>
          </p:nvGrpSpPr>
          <p:grpSpPr>
            <a:xfrm>
              <a:off x="1796105" y="1718666"/>
              <a:ext cx="193963" cy="193963"/>
              <a:chOff x="1796105" y="1718666"/>
              <a:chExt cx="193963" cy="193963"/>
            </a:xfrm>
          </p:grpSpPr>
          <p:sp>
            <p:nvSpPr>
              <p:cNvPr id="105" name="Rectangle 104">
                <a:extLst>
                  <a:ext uri="{FF2B5EF4-FFF2-40B4-BE49-F238E27FC236}">
                    <a16:creationId xmlns:a16="http://schemas.microsoft.com/office/drawing/2014/main" id="{441D0C03-EDC4-4275-8B42-552073BF6400}"/>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06" name="Rectangle 105">
                <a:extLst>
                  <a:ext uri="{FF2B5EF4-FFF2-40B4-BE49-F238E27FC236}">
                    <a16:creationId xmlns:a16="http://schemas.microsoft.com/office/drawing/2014/main" id="{37785801-9C13-48ED-8636-6309628E2693}"/>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104" name="TextBox 103">
              <a:extLst>
                <a:ext uri="{FF2B5EF4-FFF2-40B4-BE49-F238E27FC236}">
                  <a16:creationId xmlns:a16="http://schemas.microsoft.com/office/drawing/2014/main" id="{67510250-4741-44A2-A573-688F5CB510FB}"/>
                </a:ext>
              </a:extLst>
            </p:cNvPr>
            <p:cNvSpPr txBox="1"/>
            <p:nvPr/>
          </p:nvSpPr>
          <p:spPr>
            <a:xfrm>
              <a:off x="2093495" y="1584815"/>
              <a:ext cx="621625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400" b="0" i="0">
                  <a:solidFill>
                    <a:srgbClr val="033454"/>
                  </a:solidFill>
                  <a:effectLst/>
                  <a:latin typeface="+mj-lt"/>
                  <a:cs typeface="Arial" pitchFamily="34" charset="0"/>
                </a:rPr>
                <a:t>Non-Functional Requirements of the </a:t>
              </a:r>
              <a:r>
                <a:rPr lang="en-GB" sz="2400">
                  <a:solidFill>
                    <a:srgbClr val="033454"/>
                  </a:solidFill>
                  <a:latin typeface="+mj-lt"/>
                  <a:cs typeface="Arial" pitchFamily="34" charset="0"/>
                </a:rPr>
                <a:t>Component</a:t>
              </a:r>
              <a:endParaRPr lang="en-GB" sz="2400" b="0" i="0">
                <a:solidFill>
                  <a:srgbClr val="033454"/>
                </a:solidFill>
                <a:effectLst/>
                <a:latin typeface="+mj-lt"/>
                <a:cs typeface="Arial" pitchFamily="34" charset="0"/>
              </a:endParaRPr>
            </a:p>
          </p:txBody>
        </p:sp>
      </p:grpSp>
      <p:grpSp>
        <p:nvGrpSpPr>
          <p:cNvPr id="107" name="Group 106">
            <a:extLst>
              <a:ext uri="{FF2B5EF4-FFF2-40B4-BE49-F238E27FC236}">
                <a16:creationId xmlns:a16="http://schemas.microsoft.com/office/drawing/2014/main" id="{D4C9A1DE-C942-4313-A289-7BE123433C08}"/>
              </a:ext>
            </a:extLst>
          </p:cNvPr>
          <p:cNvGrpSpPr/>
          <p:nvPr/>
        </p:nvGrpSpPr>
        <p:grpSpPr>
          <a:xfrm>
            <a:off x="2134484" y="4121585"/>
            <a:ext cx="4230471" cy="677108"/>
            <a:chOff x="2261086" y="2247063"/>
            <a:chExt cx="4230471" cy="677108"/>
          </a:xfrm>
        </p:grpSpPr>
        <p:sp>
          <p:nvSpPr>
            <p:cNvPr id="108" name="Rectangle 107">
              <a:extLst>
                <a:ext uri="{FF2B5EF4-FFF2-40B4-BE49-F238E27FC236}">
                  <a16:creationId xmlns:a16="http://schemas.microsoft.com/office/drawing/2014/main" id="{04C2EE5C-95FB-483C-80D9-F3601FB86A26}"/>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09" name="TextBox 108">
              <a:extLst>
                <a:ext uri="{FF2B5EF4-FFF2-40B4-BE49-F238E27FC236}">
                  <a16:creationId xmlns:a16="http://schemas.microsoft.com/office/drawing/2014/main" id="{5C7AE7C7-1D6B-4D21-ADB7-D15E2B9DA291}"/>
                </a:ext>
              </a:extLst>
            </p:cNvPr>
            <p:cNvSpPr txBox="1"/>
            <p:nvPr/>
          </p:nvSpPr>
          <p:spPr>
            <a:xfrm>
              <a:off x="2413518" y="2247063"/>
              <a:ext cx="4078039" cy="677108"/>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000" b="0" i="0">
                  <a:solidFill>
                    <a:srgbClr val="033454"/>
                  </a:solidFill>
                  <a:effectLst/>
                  <a:latin typeface="+mj-lt"/>
                  <a:cs typeface="Arial"/>
                </a:rPr>
                <a:t>Availability</a:t>
              </a:r>
              <a:r>
                <a:rPr lang="en-GB" sz="2000">
                  <a:solidFill>
                    <a:srgbClr val="033454"/>
                  </a:solidFill>
                  <a:latin typeface="+mj-lt"/>
                  <a:cs typeface="Arial"/>
                </a:rPr>
                <a:t>  </a:t>
              </a:r>
              <a:r>
                <a:rPr lang="en-GB" sz="2000" b="0" i="0">
                  <a:solidFill>
                    <a:srgbClr val="033454"/>
                  </a:solidFill>
                  <a:effectLst/>
                  <a:latin typeface="+mj-lt"/>
                  <a:cs typeface="Arial"/>
                </a:rPr>
                <a:t> - </a:t>
              </a:r>
              <a:r>
                <a:rPr lang="en-GB">
                  <a:solidFill>
                    <a:srgbClr val="033454"/>
                  </a:solidFill>
                  <a:latin typeface="+mj-lt"/>
                  <a:cs typeface="Calibri Light"/>
                </a:rPr>
                <a:t>Mongo DB cloud, AWS EC2</a:t>
              </a:r>
              <a:endParaRPr lang="en-GB">
                <a:ea typeface="+mn-lt"/>
                <a:cs typeface="+mn-lt"/>
              </a:endParaRPr>
            </a:p>
            <a:p>
              <a:endParaRPr lang="en-GB" b="0" i="0">
                <a:solidFill>
                  <a:srgbClr val="033454"/>
                </a:solidFill>
                <a:effectLst/>
                <a:latin typeface="+mj-lt"/>
                <a:cs typeface="Arial" pitchFamily="34" charset="0"/>
              </a:endParaRPr>
            </a:p>
          </p:txBody>
        </p:sp>
      </p:grpSp>
      <p:grpSp>
        <p:nvGrpSpPr>
          <p:cNvPr id="113" name="Group 112">
            <a:extLst>
              <a:ext uri="{FF2B5EF4-FFF2-40B4-BE49-F238E27FC236}">
                <a16:creationId xmlns:a16="http://schemas.microsoft.com/office/drawing/2014/main" id="{0E2D3D5D-E453-4464-9F76-52581FB9A85E}"/>
              </a:ext>
            </a:extLst>
          </p:cNvPr>
          <p:cNvGrpSpPr/>
          <p:nvPr/>
        </p:nvGrpSpPr>
        <p:grpSpPr>
          <a:xfrm>
            <a:off x="2112840" y="4550624"/>
            <a:ext cx="5732486" cy="400110"/>
            <a:chOff x="2261086" y="2247063"/>
            <a:chExt cx="5732486" cy="400110"/>
          </a:xfrm>
        </p:grpSpPr>
        <p:sp>
          <p:nvSpPr>
            <p:cNvPr id="114" name="Rectangle 113">
              <a:extLst>
                <a:ext uri="{FF2B5EF4-FFF2-40B4-BE49-F238E27FC236}">
                  <a16:creationId xmlns:a16="http://schemas.microsoft.com/office/drawing/2014/main" id="{02D3F050-372E-48BA-B291-B4BCB9B45C85}"/>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15" name="TextBox 114">
              <a:extLst>
                <a:ext uri="{FF2B5EF4-FFF2-40B4-BE49-F238E27FC236}">
                  <a16:creationId xmlns:a16="http://schemas.microsoft.com/office/drawing/2014/main" id="{1FEE4AEF-8EB2-434B-A0BA-84C5C8C27728}"/>
                </a:ext>
              </a:extLst>
            </p:cNvPr>
            <p:cNvSpPr txBox="1"/>
            <p:nvPr/>
          </p:nvSpPr>
          <p:spPr>
            <a:xfrm>
              <a:off x="2413518" y="2247063"/>
              <a:ext cx="5580054" cy="400110"/>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000" b="0" i="0">
                  <a:solidFill>
                    <a:srgbClr val="033454"/>
                  </a:solidFill>
                  <a:effectLst/>
                  <a:latin typeface="+mj-lt"/>
                  <a:cs typeface="Arial"/>
                </a:rPr>
                <a:t>Usability</a:t>
              </a:r>
              <a:r>
                <a:rPr lang="en-GB" sz="2000">
                  <a:solidFill>
                    <a:srgbClr val="033454"/>
                  </a:solidFill>
                  <a:latin typeface="+mj-lt"/>
                  <a:cs typeface="Arial"/>
                </a:rPr>
                <a:t>      </a:t>
              </a:r>
              <a:r>
                <a:rPr lang="en-GB" sz="2000" b="0" i="0">
                  <a:solidFill>
                    <a:srgbClr val="033454"/>
                  </a:solidFill>
                  <a:effectLst/>
                  <a:latin typeface="+mj-lt"/>
                  <a:cs typeface="Arial"/>
                </a:rPr>
                <a:t> - </a:t>
              </a:r>
              <a:r>
                <a:rPr lang="en-GB">
                  <a:solidFill>
                    <a:srgbClr val="033454"/>
                  </a:solidFill>
                  <a:latin typeface="+mj-lt"/>
                  <a:cs typeface="Arial"/>
                </a:rPr>
                <a:t>Use</a:t>
              </a:r>
              <a:r>
                <a:rPr lang="en-GB" b="0" i="0">
                  <a:solidFill>
                    <a:srgbClr val="033454"/>
                  </a:solidFill>
                  <a:effectLst/>
                  <a:latin typeface="+mj-lt"/>
                  <a:cs typeface="Arial"/>
                </a:rPr>
                <a:t> with different conferencing platforms</a:t>
              </a:r>
            </a:p>
          </p:txBody>
        </p:sp>
      </p:grpSp>
      <p:sp>
        <p:nvSpPr>
          <p:cNvPr id="2" name="TextBox 1">
            <a:extLst>
              <a:ext uri="{FF2B5EF4-FFF2-40B4-BE49-F238E27FC236}">
                <a16:creationId xmlns:a16="http://schemas.microsoft.com/office/drawing/2014/main" id="{CA91B523-90CD-46E6-9EAA-379C1585B2D6}"/>
              </a:ext>
            </a:extLst>
          </p:cNvPr>
          <p:cNvSpPr txBox="1"/>
          <p:nvPr/>
        </p:nvSpPr>
        <p:spPr>
          <a:xfrm>
            <a:off x="57736" y="1816827"/>
            <a:ext cx="1100813" cy="43088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a:solidFill>
                  <a:schemeClr val="bg1"/>
                </a:solidFill>
                <a:latin typeface="Arial" pitchFamily="34" charset="0"/>
                <a:cs typeface="Arial" pitchFamily="34" charset="0"/>
              </a:rPr>
              <a:t>Rathnayake</a:t>
            </a:r>
          </a:p>
          <a:p>
            <a:pPr algn="ctr"/>
            <a:r>
              <a:rPr lang="en-US" sz="1100">
                <a:solidFill>
                  <a:schemeClr val="bg1"/>
                </a:solidFill>
                <a:latin typeface="Arial" pitchFamily="34" charset="0"/>
                <a:cs typeface="Arial" pitchFamily="34" charset="0"/>
              </a:rPr>
              <a:t>R.H.C.S</a:t>
            </a:r>
          </a:p>
        </p:txBody>
      </p:sp>
      <p:pic>
        <p:nvPicPr>
          <p:cNvPr id="12" name="Picture 11" descr="Diagram, engineering drawing&#10;&#10;Description automatically generated">
            <a:extLst>
              <a:ext uri="{FF2B5EF4-FFF2-40B4-BE49-F238E27FC236}">
                <a16:creationId xmlns:a16="http://schemas.microsoft.com/office/drawing/2014/main" id="{378A255E-5893-477E-8014-0C1DEF0186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18708" y="3635849"/>
            <a:ext cx="3009388" cy="2599784"/>
          </a:xfrm>
          <a:prstGeom prst="rect">
            <a:avLst/>
          </a:prstGeom>
        </p:spPr>
      </p:pic>
      <p:grpSp>
        <p:nvGrpSpPr>
          <p:cNvPr id="40" name="Group 39">
            <a:extLst>
              <a:ext uri="{FF2B5EF4-FFF2-40B4-BE49-F238E27FC236}">
                <a16:creationId xmlns:a16="http://schemas.microsoft.com/office/drawing/2014/main" id="{FF71B643-159C-495B-BFB5-05F23FD29F71}"/>
              </a:ext>
            </a:extLst>
          </p:cNvPr>
          <p:cNvGrpSpPr/>
          <p:nvPr/>
        </p:nvGrpSpPr>
        <p:grpSpPr>
          <a:xfrm>
            <a:off x="2112840" y="4999357"/>
            <a:ext cx="3235455" cy="400110"/>
            <a:chOff x="2261086" y="2247063"/>
            <a:chExt cx="3235455" cy="400110"/>
          </a:xfrm>
        </p:grpSpPr>
        <p:sp>
          <p:nvSpPr>
            <p:cNvPr id="41" name="Rectangle 40">
              <a:extLst>
                <a:ext uri="{FF2B5EF4-FFF2-40B4-BE49-F238E27FC236}">
                  <a16:creationId xmlns:a16="http://schemas.microsoft.com/office/drawing/2014/main" id="{7F0FB809-41AD-4447-AAB0-02F76F5E2CD0}"/>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43" name="TextBox 42">
              <a:extLst>
                <a:ext uri="{FF2B5EF4-FFF2-40B4-BE49-F238E27FC236}">
                  <a16:creationId xmlns:a16="http://schemas.microsoft.com/office/drawing/2014/main" id="{3272BA8D-E0AC-426F-8977-512D2F2E2127}"/>
                </a:ext>
              </a:extLst>
            </p:cNvPr>
            <p:cNvSpPr txBox="1"/>
            <p:nvPr/>
          </p:nvSpPr>
          <p:spPr>
            <a:xfrm>
              <a:off x="2413518" y="2247063"/>
              <a:ext cx="3083023" cy="400110"/>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000">
                  <a:solidFill>
                    <a:srgbClr val="033454"/>
                  </a:solidFill>
                  <a:latin typeface="+mj-lt"/>
                  <a:cs typeface="Arial"/>
                </a:rPr>
                <a:t>Reusability   </a:t>
              </a:r>
              <a:r>
                <a:rPr lang="en-GB" sz="2000" b="0" i="0">
                  <a:solidFill>
                    <a:srgbClr val="033454"/>
                  </a:solidFill>
                  <a:effectLst/>
                  <a:latin typeface="+mj-lt"/>
                  <a:cs typeface="Arial"/>
                </a:rPr>
                <a:t>-</a:t>
              </a:r>
              <a:r>
                <a:rPr lang="en-GB" sz="2000">
                  <a:solidFill>
                    <a:srgbClr val="033454"/>
                  </a:solidFill>
                  <a:latin typeface="+mj-lt"/>
                  <a:cs typeface="Arial"/>
                </a:rPr>
                <a:t> </a:t>
              </a:r>
              <a:r>
                <a:rPr lang="en-GB">
                  <a:solidFill>
                    <a:srgbClr val="033454"/>
                  </a:solidFill>
                  <a:latin typeface="+mj-lt"/>
                  <a:cs typeface="Arial"/>
                </a:rPr>
                <a:t>Reusable model</a:t>
              </a:r>
              <a:endParaRPr lang="en-US"/>
            </a:p>
          </p:txBody>
        </p:sp>
      </p:grpSp>
      <p:pic>
        <p:nvPicPr>
          <p:cNvPr id="42" name="Picture 41">
            <a:extLst>
              <a:ext uri="{FF2B5EF4-FFF2-40B4-BE49-F238E27FC236}">
                <a16:creationId xmlns:a16="http://schemas.microsoft.com/office/drawing/2014/main" id="{4F8F820F-3AE7-4921-938B-0290E88371E1}"/>
              </a:ext>
            </a:extLst>
          </p:cNvPr>
          <p:cNvPicPr>
            <a:picLocks noChangeAspect="1"/>
          </p:cNvPicPr>
          <p:nvPr/>
        </p:nvPicPr>
        <p:blipFill>
          <a:blip r:embed="rId3"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Tree>
    <p:extLst>
      <p:ext uri="{BB962C8B-B14F-4D97-AF65-F5344CB8AC3E}">
        <p14:creationId xmlns:p14="http://schemas.microsoft.com/office/powerpoint/2010/main" val="40615495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FB7663B-6CFD-4CDF-9E3D-521DA0A6A81C}"/>
              </a:ext>
            </a:extLst>
          </p:cNvPr>
          <p:cNvSpPr txBox="1"/>
          <p:nvPr/>
        </p:nvSpPr>
        <p:spPr>
          <a:xfrm>
            <a:off x="177575" y="5961926"/>
            <a:ext cx="861133" cy="769441"/>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dirty="0">
                <a:solidFill>
                  <a:schemeClr val="bg1"/>
                </a:solidFill>
                <a:latin typeface="Speak Pro" panose="020B0504020101020102" pitchFamily="34" charset="0"/>
                <a:cs typeface="Arial"/>
              </a:rPr>
              <a:t>44</a:t>
            </a:r>
          </a:p>
        </p:txBody>
      </p:sp>
      <p:grpSp>
        <p:nvGrpSpPr>
          <p:cNvPr id="13" name="Group 12">
            <a:extLst>
              <a:ext uri="{FF2B5EF4-FFF2-40B4-BE49-F238E27FC236}">
                <a16:creationId xmlns:a16="http://schemas.microsoft.com/office/drawing/2014/main" id="{F144F9A0-950A-4744-BC62-43DDCA9DBACF}"/>
              </a:ext>
            </a:extLst>
          </p:cNvPr>
          <p:cNvGrpSpPr/>
          <p:nvPr/>
        </p:nvGrpSpPr>
        <p:grpSpPr>
          <a:xfrm>
            <a:off x="1800323" y="334692"/>
            <a:ext cx="8312921" cy="609828"/>
            <a:chOff x="277091" y="249153"/>
            <a:chExt cx="8312921" cy="609828"/>
          </a:xfrm>
        </p:grpSpPr>
        <p:sp>
          <p:nvSpPr>
            <p:cNvPr id="14" name="Rectangle 13">
              <a:extLst>
                <a:ext uri="{FF2B5EF4-FFF2-40B4-BE49-F238E27FC236}">
                  <a16:creationId xmlns:a16="http://schemas.microsoft.com/office/drawing/2014/main" id="{08A05BD7-9BD8-42C5-9D09-B9B7A6C1EE47}"/>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5" name="TextBox 14">
              <a:extLst>
                <a:ext uri="{FF2B5EF4-FFF2-40B4-BE49-F238E27FC236}">
                  <a16:creationId xmlns:a16="http://schemas.microsoft.com/office/drawing/2014/main" id="{D6FE4250-4DF3-40A8-8003-CBF7B39AE13B}"/>
                </a:ext>
              </a:extLst>
            </p:cNvPr>
            <p:cNvSpPr txBox="1"/>
            <p:nvPr/>
          </p:nvSpPr>
          <p:spPr>
            <a:xfrm>
              <a:off x="480291" y="249153"/>
              <a:ext cx="8109721" cy="58477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3200" b="1">
                  <a:solidFill>
                    <a:srgbClr val="002060"/>
                  </a:solidFill>
                  <a:latin typeface="Arial"/>
                  <a:cs typeface="Arial"/>
                </a:rPr>
                <a:t>Progress up to Progress Presentation-02</a:t>
              </a:r>
              <a:endParaRPr lang="en-GB" sz="3200" b="1">
                <a:solidFill>
                  <a:srgbClr val="002060"/>
                </a:solidFill>
                <a:latin typeface="Arial" pitchFamily="34" charset="0"/>
                <a:cs typeface="Arial" pitchFamily="34" charset="0"/>
              </a:endParaRPr>
            </a:p>
          </p:txBody>
        </p:sp>
      </p:grpSp>
      <p:sp>
        <p:nvSpPr>
          <p:cNvPr id="11" name="TextBox 10">
            <a:extLst>
              <a:ext uri="{FF2B5EF4-FFF2-40B4-BE49-F238E27FC236}">
                <a16:creationId xmlns:a16="http://schemas.microsoft.com/office/drawing/2014/main" id="{987DD67D-8DD2-42C1-AFFB-3473C5631630}"/>
              </a:ext>
            </a:extLst>
          </p:cNvPr>
          <p:cNvSpPr txBox="1"/>
          <p:nvPr/>
        </p:nvSpPr>
        <p:spPr>
          <a:xfrm>
            <a:off x="107045" y="1547995"/>
            <a:ext cx="1002197"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IT18007848</a:t>
            </a:r>
            <a:endParaRPr lang="en-US" sz="1400" b="1">
              <a:solidFill>
                <a:schemeClr val="bg1"/>
              </a:solidFill>
            </a:endParaRPr>
          </a:p>
        </p:txBody>
      </p:sp>
      <p:sp>
        <p:nvSpPr>
          <p:cNvPr id="12" name="TextBox 11">
            <a:extLst>
              <a:ext uri="{FF2B5EF4-FFF2-40B4-BE49-F238E27FC236}">
                <a16:creationId xmlns:a16="http://schemas.microsoft.com/office/drawing/2014/main" id="{252AD370-A8F8-47FD-9F43-472ACE567A71}"/>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a:solidFill>
                  <a:schemeClr val="bg1"/>
                </a:solidFill>
                <a:latin typeface="Arial" pitchFamily="34" charset="0"/>
                <a:cs typeface="Arial" pitchFamily="34" charset="0"/>
              </a:rPr>
              <a:t>Rathnayake</a:t>
            </a:r>
          </a:p>
          <a:p>
            <a:pPr algn="ctr"/>
            <a:r>
              <a:rPr lang="en-US" sz="1100">
                <a:solidFill>
                  <a:schemeClr val="bg1"/>
                </a:solidFill>
                <a:latin typeface="Arial" pitchFamily="34" charset="0"/>
                <a:cs typeface="Arial" pitchFamily="34" charset="0"/>
              </a:rPr>
              <a:t>R.H.C.S</a:t>
            </a:r>
          </a:p>
        </p:txBody>
      </p:sp>
      <p:cxnSp>
        <p:nvCxnSpPr>
          <p:cNvPr id="16" name="Straight Connector 15">
            <a:extLst>
              <a:ext uri="{FF2B5EF4-FFF2-40B4-BE49-F238E27FC236}">
                <a16:creationId xmlns:a16="http://schemas.microsoft.com/office/drawing/2014/main" id="{0BB7F51D-6285-478B-AD7B-11F79A5CD279}"/>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pic>
        <p:nvPicPr>
          <p:cNvPr id="2" name="Picture 3" descr="Graphical user interface, application&#10;&#10;Description automatically generated">
            <a:extLst>
              <a:ext uri="{FF2B5EF4-FFF2-40B4-BE49-F238E27FC236}">
                <a16:creationId xmlns:a16="http://schemas.microsoft.com/office/drawing/2014/main" id="{1990F642-D08B-4081-AAA9-39D849E38C03}"/>
              </a:ext>
            </a:extLst>
          </p:cNvPr>
          <p:cNvPicPr>
            <a:picLocks noChangeAspect="1"/>
          </p:cNvPicPr>
          <p:nvPr/>
        </p:nvPicPr>
        <p:blipFill>
          <a:blip r:embed="rId2"/>
          <a:stretch>
            <a:fillRect/>
          </a:stretch>
        </p:blipFill>
        <p:spPr>
          <a:xfrm>
            <a:off x="1803400" y="1075799"/>
            <a:ext cx="8187266" cy="5002735"/>
          </a:xfrm>
          <a:prstGeom prst="rect">
            <a:avLst/>
          </a:prstGeom>
        </p:spPr>
      </p:pic>
      <p:pic>
        <p:nvPicPr>
          <p:cNvPr id="18" name="Picture 17">
            <a:extLst>
              <a:ext uri="{FF2B5EF4-FFF2-40B4-BE49-F238E27FC236}">
                <a16:creationId xmlns:a16="http://schemas.microsoft.com/office/drawing/2014/main" id="{37841D65-98BF-4F36-AE83-ACF4D16FAC28}"/>
              </a:ext>
            </a:extLst>
          </p:cNvPr>
          <p:cNvPicPr>
            <a:picLocks noChangeAspect="1"/>
          </p:cNvPicPr>
          <p:nvPr/>
        </p:nvPicPr>
        <p:blipFill>
          <a:blip r:embed="rId3"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Tree>
    <p:extLst>
      <p:ext uri="{BB962C8B-B14F-4D97-AF65-F5344CB8AC3E}">
        <p14:creationId xmlns:p14="http://schemas.microsoft.com/office/powerpoint/2010/main" val="26734069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FB7663B-6CFD-4CDF-9E3D-521DA0A6A81C}"/>
              </a:ext>
            </a:extLst>
          </p:cNvPr>
          <p:cNvSpPr txBox="1"/>
          <p:nvPr/>
        </p:nvSpPr>
        <p:spPr>
          <a:xfrm>
            <a:off x="177575" y="5961926"/>
            <a:ext cx="861133" cy="769441"/>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dirty="0">
                <a:solidFill>
                  <a:schemeClr val="bg1"/>
                </a:solidFill>
                <a:latin typeface="Speak Pro"/>
                <a:cs typeface="Arial"/>
              </a:rPr>
              <a:t>45</a:t>
            </a:r>
            <a:endParaRPr lang="en-US" sz="4400" dirty="0">
              <a:solidFill>
                <a:schemeClr val="bg1"/>
              </a:solidFill>
              <a:latin typeface="Speak Pro" panose="020B0504020101020102" pitchFamily="34" charset="0"/>
            </a:endParaRPr>
          </a:p>
        </p:txBody>
      </p:sp>
      <p:grpSp>
        <p:nvGrpSpPr>
          <p:cNvPr id="13" name="Group 12">
            <a:extLst>
              <a:ext uri="{FF2B5EF4-FFF2-40B4-BE49-F238E27FC236}">
                <a16:creationId xmlns:a16="http://schemas.microsoft.com/office/drawing/2014/main" id="{F144F9A0-950A-4744-BC62-43DDCA9DBACF}"/>
              </a:ext>
            </a:extLst>
          </p:cNvPr>
          <p:cNvGrpSpPr/>
          <p:nvPr/>
        </p:nvGrpSpPr>
        <p:grpSpPr>
          <a:xfrm>
            <a:off x="1800323" y="334692"/>
            <a:ext cx="9180338" cy="609828"/>
            <a:chOff x="277091" y="249153"/>
            <a:chExt cx="9180338" cy="609828"/>
          </a:xfrm>
        </p:grpSpPr>
        <p:sp>
          <p:nvSpPr>
            <p:cNvPr id="14" name="Rectangle 13">
              <a:extLst>
                <a:ext uri="{FF2B5EF4-FFF2-40B4-BE49-F238E27FC236}">
                  <a16:creationId xmlns:a16="http://schemas.microsoft.com/office/drawing/2014/main" id="{08A05BD7-9BD8-42C5-9D09-B9B7A6C1EE47}"/>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5" name="TextBox 14">
              <a:extLst>
                <a:ext uri="{FF2B5EF4-FFF2-40B4-BE49-F238E27FC236}">
                  <a16:creationId xmlns:a16="http://schemas.microsoft.com/office/drawing/2014/main" id="{D6FE4250-4DF3-40A8-8003-CBF7B39AE13B}"/>
                </a:ext>
              </a:extLst>
            </p:cNvPr>
            <p:cNvSpPr txBox="1"/>
            <p:nvPr/>
          </p:nvSpPr>
          <p:spPr>
            <a:xfrm>
              <a:off x="480291" y="249153"/>
              <a:ext cx="8977138" cy="58477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3200" b="1">
                  <a:solidFill>
                    <a:srgbClr val="002060"/>
                  </a:solidFill>
                  <a:latin typeface="Arial"/>
                  <a:cs typeface="Arial"/>
                </a:rPr>
                <a:t>Progress up to Progress Presentation-02 </a:t>
              </a:r>
              <a:r>
                <a:rPr lang="en-GB" b="1">
                  <a:solidFill>
                    <a:srgbClr val="002060"/>
                  </a:solidFill>
                  <a:latin typeface="Arial"/>
                  <a:cs typeface="Arial"/>
                </a:rPr>
                <a:t>Contd.</a:t>
              </a:r>
            </a:p>
          </p:txBody>
        </p:sp>
      </p:grpSp>
      <p:sp>
        <p:nvSpPr>
          <p:cNvPr id="11" name="TextBox 10">
            <a:extLst>
              <a:ext uri="{FF2B5EF4-FFF2-40B4-BE49-F238E27FC236}">
                <a16:creationId xmlns:a16="http://schemas.microsoft.com/office/drawing/2014/main" id="{0CEB4F2B-F880-4867-89B4-C7A78DAA9BF5}"/>
              </a:ext>
            </a:extLst>
          </p:cNvPr>
          <p:cNvSpPr txBox="1"/>
          <p:nvPr/>
        </p:nvSpPr>
        <p:spPr>
          <a:xfrm>
            <a:off x="107045" y="1547995"/>
            <a:ext cx="1002197"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IT18007848</a:t>
            </a:r>
            <a:endParaRPr lang="en-US" sz="1400" b="1">
              <a:solidFill>
                <a:schemeClr val="bg1"/>
              </a:solidFill>
            </a:endParaRPr>
          </a:p>
        </p:txBody>
      </p:sp>
      <p:sp>
        <p:nvSpPr>
          <p:cNvPr id="12" name="TextBox 11">
            <a:extLst>
              <a:ext uri="{FF2B5EF4-FFF2-40B4-BE49-F238E27FC236}">
                <a16:creationId xmlns:a16="http://schemas.microsoft.com/office/drawing/2014/main" id="{63ADFD4C-D1C0-437F-8E6F-E62E848791B6}"/>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a:solidFill>
                  <a:schemeClr val="bg1"/>
                </a:solidFill>
                <a:latin typeface="Arial" pitchFamily="34" charset="0"/>
                <a:cs typeface="Arial" pitchFamily="34" charset="0"/>
              </a:rPr>
              <a:t>Rathnayake</a:t>
            </a:r>
          </a:p>
          <a:p>
            <a:pPr algn="ctr"/>
            <a:r>
              <a:rPr lang="en-US" sz="1100">
                <a:solidFill>
                  <a:schemeClr val="bg1"/>
                </a:solidFill>
                <a:latin typeface="Arial" pitchFamily="34" charset="0"/>
                <a:cs typeface="Arial" pitchFamily="34" charset="0"/>
              </a:rPr>
              <a:t>R.H.C.S</a:t>
            </a:r>
          </a:p>
        </p:txBody>
      </p:sp>
      <p:cxnSp>
        <p:nvCxnSpPr>
          <p:cNvPr id="16" name="Straight Connector 15">
            <a:extLst>
              <a:ext uri="{FF2B5EF4-FFF2-40B4-BE49-F238E27FC236}">
                <a16:creationId xmlns:a16="http://schemas.microsoft.com/office/drawing/2014/main" id="{CBFC9457-D8FD-4548-812A-4F70AA415983}"/>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pic>
        <p:nvPicPr>
          <p:cNvPr id="2" name="Picture 3" descr="Graphical user interface, chart, box and whisker chart&#10;&#10;Description automatically generated">
            <a:extLst>
              <a:ext uri="{FF2B5EF4-FFF2-40B4-BE49-F238E27FC236}">
                <a16:creationId xmlns:a16="http://schemas.microsoft.com/office/drawing/2014/main" id="{4C2976A0-3992-4FBD-AEF2-8DF065483B6B}"/>
              </a:ext>
            </a:extLst>
          </p:cNvPr>
          <p:cNvPicPr>
            <a:picLocks noChangeAspect="1"/>
          </p:cNvPicPr>
          <p:nvPr/>
        </p:nvPicPr>
        <p:blipFill>
          <a:blip r:embed="rId2"/>
          <a:stretch>
            <a:fillRect/>
          </a:stretch>
        </p:blipFill>
        <p:spPr>
          <a:xfrm>
            <a:off x="1803400" y="1201025"/>
            <a:ext cx="9083615" cy="4542215"/>
          </a:xfrm>
          <a:prstGeom prst="rect">
            <a:avLst/>
          </a:prstGeom>
        </p:spPr>
      </p:pic>
      <p:pic>
        <p:nvPicPr>
          <p:cNvPr id="18" name="Picture 17">
            <a:extLst>
              <a:ext uri="{FF2B5EF4-FFF2-40B4-BE49-F238E27FC236}">
                <a16:creationId xmlns:a16="http://schemas.microsoft.com/office/drawing/2014/main" id="{EB9CB197-EE9A-4C8E-8DDC-A887760BD37A}"/>
              </a:ext>
            </a:extLst>
          </p:cNvPr>
          <p:cNvPicPr>
            <a:picLocks noChangeAspect="1"/>
          </p:cNvPicPr>
          <p:nvPr/>
        </p:nvPicPr>
        <p:blipFill>
          <a:blip r:embed="rId3"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Tree>
    <p:extLst>
      <p:ext uri="{BB962C8B-B14F-4D97-AF65-F5344CB8AC3E}">
        <p14:creationId xmlns:p14="http://schemas.microsoft.com/office/powerpoint/2010/main" val="32945199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FB7663B-6CFD-4CDF-9E3D-521DA0A6A81C}"/>
              </a:ext>
            </a:extLst>
          </p:cNvPr>
          <p:cNvSpPr txBox="1"/>
          <p:nvPr/>
        </p:nvSpPr>
        <p:spPr>
          <a:xfrm>
            <a:off x="177575" y="5961926"/>
            <a:ext cx="861133" cy="769441"/>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lang="en-US" sz="4400" dirty="0">
                <a:solidFill>
                  <a:schemeClr val="bg1"/>
                </a:solidFill>
                <a:latin typeface="Speak Pro"/>
                <a:cs typeface="Arial"/>
              </a:rPr>
              <a:t>46</a:t>
            </a:r>
            <a:endParaRPr kumimoji="0" lang="en-US" sz="4400" b="0" i="0" u="none" strike="noStrike" kern="1200" cap="none" spc="0" normalizeH="0" baseline="0" noProof="0" dirty="0">
              <a:ln>
                <a:noFill/>
              </a:ln>
              <a:solidFill>
                <a:schemeClr val="bg1"/>
              </a:solidFill>
              <a:effectLst/>
              <a:uLnTx/>
              <a:uFillTx/>
              <a:latin typeface="Speak Pro" panose="020B0504020101020102" pitchFamily="34" charset="0"/>
              <a:cs typeface="+mn-cs"/>
            </a:endParaRPr>
          </a:p>
        </p:txBody>
      </p:sp>
      <p:grpSp>
        <p:nvGrpSpPr>
          <p:cNvPr id="13" name="Group 12">
            <a:extLst>
              <a:ext uri="{FF2B5EF4-FFF2-40B4-BE49-F238E27FC236}">
                <a16:creationId xmlns:a16="http://schemas.microsoft.com/office/drawing/2014/main" id="{F144F9A0-950A-4744-BC62-43DDCA9DBACF}"/>
              </a:ext>
            </a:extLst>
          </p:cNvPr>
          <p:cNvGrpSpPr/>
          <p:nvPr/>
        </p:nvGrpSpPr>
        <p:grpSpPr>
          <a:xfrm>
            <a:off x="1800323" y="334692"/>
            <a:ext cx="9180338" cy="609828"/>
            <a:chOff x="277091" y="249153"/>
            <a:chExt cx="9180338" cy="609828"/>
          </a:xfrm>
        </p:grpSpPr>
        <p:sp>
          <p:nvSpPr>
            <p:cNvPr id="14" name="Rectangle 13">
              <a:extLst>
                <a:ext uri="{FF2B5EF4-FFF2-40B4-BE49-F238E27FC236}">
                  <a16:creationId xmlns:a16="http://schemas.microsoft.com/office/drawing/2014/main" id="{08A05BD7-9BD8-42C5-9D09-B9B7A6C1EE47}"/>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D6FE4250-4DF3-40A8-8003-CBF7B39AE13B}"/>
                </a:ext>
              </a:extLst>
            </p:cNvPr>
            <p:cNvSpPr txBox="1"/>
            <p:nvPr/>
          </p:nvSpPr>
          <p:spPr>
            <a:xfrm>
              <a:off x="480291" y="249153"/>
              <a:ext cx="8977138" cy="58477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spcAft>
                  <a:spcPct val="0"/>
                </a:spcAft>
                <a:defRPr/>
              </a:pPr>
              <a:r>
                <a:rPr kumimoji="0" lang="en-GB" sz="3200" b="1" i="0" u="none" strike="noStrike" kern="1200" cap="none" spc="0" normalizeH="0" baseline="0" noProof="0">
                  <a:ln>
                    <a:noFill/>
                  </a:ln>
                  <a:solidFill>
                    <a:srgbClr val="002060"/>
                  </a:solidFill>
                  <a:effectLst/>
                  <a:uLnTx/>
                  <a:uFillTx/>
                  <a:latin typeface="Arial"/>
                  <a:cs typeface="Arial"/>
                </a:rPr>
                <a:t>Progress up to Progress </a:t>
              </a:r>
              <a:r>
                <a:rPr lang="en-GB" sz="3200" b="1">
                  <a:solidFill>
                    <a:srgbClr val="002060"/>
                  </a:solidFill>
                  <a:latin typeface="Arial"/>
                  <a:cs typeface="Arial"/>
                </a:rPr>
                <a:t>Presentation-02 </a:t>
              </a:r>
              <a:r>
                <a:rPr kumimoji="0" lang="en-GB" sz="1800" b="1" i="0" u="none" strike="noStrike" kern="1200" cap="none" spc="0" normalizeH="0" baseline="0" noProof="0">
                  <a:ln>
                    <a:noFill/>
                  </a:ln>
                  <a:solidFill>
                    <a:srgbClr val="002060"/>
                  </a:solidFill>
                  <a:effectLst/>
                  <a:uLnTx/>
                  <a:uFillTx/>
                  <a:latin typeface="Arial"/>
                  <a:cs typeface="Arial"/>
                </a:rPr>
                <a:t>Contd.</a:t>
              </a:r>
            </a:p>
          </p:txBody>
        </p:sp>
      </p:grpSp>
      <p:sp>
        <p:nvSpPr>
          <p:cNvPr id="11" name="TextBox 10">
            <a:extLst>
              <a:ext uri="{FF2B5EF4-FFF2-40B4-BE49-F238E27FC236}">
                <a16:creationId xmlns:a16="http://schemas.microsoft.com/office/drawing/2014/main" id="{0CEB4F2B-F880-4867-89B4-C7A78DAA9BF5}"/>
              </a:ext>
            </a:extLst>
          </p:cNvPr>
          <p:cNvSpPr txBox="1"/>
          <p:nvPr/>
        </p:nvSpPr>
        <p:spPr>
          <a:xfrm>
            <a:off x="107045" y="1547995"/>
            <a:ext cx="1002197"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1200" b="1" i="0" u="none" strike="noStrike" kern="1200" cap="none" spc="0" normalizeH="0" baseline="0" noProof="0">
                <a:ln>
                  <a:noFill/>
                </a:ln>
                <a:solidFill>
                  <a:prstClr val="white"/>
                </a:solidFill>
                <a:effectLst/>
                <a:uLnTx/>
                <a:uFillTx/>
                <a:latin typeface="Arial" pitchFamily="34" charset="0"/>
                <a:ea typeface="+mn-ea"/>
                <a:cs typeface="Arial" pitchFamily="34" charset="0"/>
              </a:rPr>
              <a:t>IT18007848</a:t>
            </a:r>
            <a:endParaRPr kumimoji="0" lang="en-US" sz="1400" b="1" i="0" u="none" strike="noStrike" kern="1200" cap="none" spc="0" normalizeH="0" baseline="0" noProof="0">
              <a:ln>
                <a:noFill/>
              </a:ln>
              <a:solidFill>
                <a:prstClr val="white"/>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63ADFD4C-D1C0-437F-8E6F-E62E848791B6}"/>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100" b="0" i="0" u="none" strike="noStrike" kern="1200" cap="none" spc="0" normalizeH="0" baseline="0" noProof="0">
                <a:ln>
                  <a:noFill/>
                </a:ln>
                <a:solidFill>
                  <a:prstClr val="white"/>
                </a:solidFill>
                <a:effectLst/>
                <a:uLnTx/>
                <a:uFillTx/>
                <a:latin typeface="Arial" pitchFamily="34" charset="0"/>
                <a:ea typeface="+mn-ea"/>
                <a:cs typeface="Arial" pitchFamily="34" charset="0"/>
              </a:rPr>
              <a:t>Rathnayake</a:t>
            </a:r>
          </a:p>
          <a:p>
            <a:pPr marL="0" marR="0" lvl="0" indent="0" algn="ctr" defTabSz="914400" rtl="0" eaLnBrk="1" fontAlgn="auto" latinLnBrk="0" hangingPunct="1">
              <a:lnSpc>
                <a:spcPct val="100000"/>
              </a:lnSpc>
              <a:spcBef>
                <a:spcPct val="0"/>
              </a:spcBef>
              <a:spcAft>
                <a:spcPct val="0"/>
              </a:spcAft>
              <a:buClrTx/>
              <a:buSzTx/>
              <a:buFontTx/>
              <a:buNone/>
              <a:defRPr/>
            </a:pPr>
            <a:r>
              <a:rPr kumimoji="0" lang="en-US" sz="1100" b="0" i="0" u="none" strike="noStrike" kern="1200" cap="none" spc="0" normalizeH="0" baseline="0" noProof="0">
                <a:ln>
                  <a:noFill/>
                </a:ln>
                <a:solidFill>
                  <a:prstClr val="white"/>
                </a:solidFill>
                <a:effectLst/>
                <a:uLnTx/>
                <a:uFillTx/>
                <a:latin typeface="Arial" pitchFamily="34" charset="0"/>
                <a:ea typeface="+mn-ea"/>
                <a:cs typeface="Arial" pitchFamily="34" charset="0"/>
              </a:rPr>
              <a:t>R.H.C.S</a:t>
            </a:r>
          </a:p>
        </p:txBody>
      </p:sp>
      <p:cxnSp>
        <p:nvCxnSpPr>
          <p:cNvPr id="16" name="Straight Connector 15">
            <a:extLst>
              <a:ext uri="{FF2B5EF4-FFF2-40B4-BE49-F238E27FC236}">
                <a16:creationId xmlns:a16="http://schemas.microsoft.com/office/drawing/2014/main" id="{CBFC9457-D8FD-4548-812A-4F70AA415983}"/>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01AA2727-6C2D-470D-B7AF-9CBE83A9244F}"/>
              </a:ext>
            </a:extLst>
          </p:cNvPr>
          <p:cNvGrpSpPr/>
          <p:nvPr/>
        </p:nvGrpSpPr>
        <p:grpSpPr>
          <a:xfrm>
            <a:off x="1755933" y="1447820"/>
            <a:ext cx="8741946" cy="461665"/>
            <a:chOff x="1796105" y="1584815"/>
            <a:chExt cx="8741946" cy="461665"/>
          </a:xfrm>
        </p:grpSpPr>
        <p:grpSp>
          <p:nvGrpSpPr>
            <p:cNvPr id="19" name="Group 18">
              <a:extLst>
                <a:ext uri="{FF2B5EF4-FFF2-40B4-BE49-F238E27FC236}">
                  <a16:creationId xmlns:a16="http://schemas.microsoft.com/office/drawing/2014/main" id="{3CB0C5E9-B2C1-4D0F-AEF8-6C60E5763359}"/>
                </a:ext>
              </a:extLst>
            </p:cNvPr>
            <p:cNvGrpSpPr/>
            <p:nvPr/>
          </p:nvGrpSpPr>
          <p:grpSpPr>
            <a:xfrm>
              <a:off x="1796105" y="1718666"/>
              <a:ext cx="193963" cy="193963"/>
              <a:chOff x="1796105" y="1718666"/>
              <a:chExt cx="193963" cy="193963"/>
            </a:xfrm>
          </p:grpSpPr>
          <p:sp>
            <p:nvSpPr>
              <p:cNvPr id="21" name="Rectangle 20">
                <a:extLst>
                  <a:ext uri="{FF2B5EF4-FFF2-40B4-BE49-F238E27FC236}">
                    <a16:creationId xmlns:a16="http://schemas.microsoft.com/office/drawing/2014/main" id="{481C7E1C-1D75-44F5-8B04-BBD37C90EBD2}"/>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22" name="Rectangle 21">
                <a:extLst>
                  <a:ext uri="{FF2B5EF4-FFF2-40B4-BE49-F238E27FC236}">
                    <a16:creationId xmlns:a16="http://schemas.microsoft.com/office/drawing/2014/main" id="{C4813846-8144-435D-AE6D-EAA0AF33161D}"/>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20" name="TextBox 19">
              <a:extLst>
                <a:ext uri="{FF2B5EF4-FFF2-40B4-BE49-F238E27FC236}">
                  <a16:creationId xmlns:a16="http://schemas.microsoft.com/office/drawing/2014/main" id="{E3DC3AB2-6324-480E-A677-3D7CB06DEF7B}"/>
                </a:ext>
              </a:extLst>
            </p:cNvPr>
            <p:cNvSpPr txBox="1"/>
            <p:nvPr/>
          </p:nvSpPr>
          <p:spPr>
            <a:xfrm>
              <a:off x="2093495" y="1584815"/>
              <a:ext cx="8444556"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400">
                  <a:solidFill>
                    <a:srgbClr val="033454"/>
                  </a:solidFill>
                  <a:latin typeface="+mj-lt"/>
                  <a:cs typeface="Arial"/>
                </a:rPr>
                <a:t>Use of speech recognition method to transcribe the demonstration </a:t>
              </a:r>
              <a:endParaRPr lang="en-GB" sz="2400" b="0" i="0">
                <a:solidFill>
                  <a:srgbClr val="033454"/>
                </a:solidFill>
                <a:effectLst/>
                <a:latin typeface="+mj-lt"/>
                <a:cs typeface="Arial"/>
              </a:endParaRPr>
            </a:p>
          </p:txBody>
        </p:sp>
      </p:grpSp>
      <p:grpSp>
        <p:nvGrpSpPr>
          <p:cNvPr id="23" name="Group 22">
            <a:extLst>
              <a:ext uri="{FF2B5EF4-FFF2-40B4-BE49-F238E27FC236}">
                <a16:creationId xmlns:a16="http://schemas.microsoft.com/office/drawing/2014/main" id="{19F1327F-7C74-4F85-BE52-8E9CB64186F0}"/>
              </a:ext>
            </a:extLst>
          </p:cNvPr>
          <p:cNvGrpSpPr/>
          <p:nvPr/>
        </p:nvGrpSpPr>
        <p:grpSpPr>
          <a:xfrm>
            <a:off x="1755933" y="1916623"/>
            <a:ext cx="4224299" cy="461665"/>
            <a:chOff x="1796105" y="1584815"/>
            <a:chExt cx="4224299" cy="461665"/>
          </a:xfrm>
        </p:grpSpPr>
        <p:grpSp>
          <p:nvGrpSpPr>
            <p:cNvPr id="24" name="Group 23">
              <a:extLst>
                <a:ext uri="{FF2B5EF4-FFF2-40B4-BE49-F238E27FC236}">
                  <a16:creationId xmlns:a16="http://schemas.microsoft.com/office/drawing/2014/main" id="{CDA56AEF-71F5-470D-B14E-B4B33EA793B9}"/>
                </a:ext>
              </a:extLst>
            </p:cNvPr>
            <p:cNvGrpSpPr/>
            <p:nvPr/>
          </p:nvGrpSpPr>
          <p:grpSpPr>
            <a:xfrm>
              <a:off x="1796105" y="1718666"/>
              <a:ext cx="193963" cy="193963"/>
              <a:chOff x="1796105" y="1718666"/>
              <a:chExt cx="193963" cy="193963"/>
            </a:xfrm>
          </p:grpSpPr>
          <p:sp>
            <p:nvSpPr>
              <p:cNvPr id="26" name="Rectangle 25">
                <a:extLst>
                  <a:ext uri="{FF2B5EF4-FFF2-40B4-BE49-F238E27FC236}">
                    <a16:creationId xmlns:a16="http://schemas.microsoft.com/office/drawing/2014/main" id="{A297864A-0B5C-4B5D-B7DA-9EEC7111B442}"/>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27" name="Rectangle 26">
                <a:extLst>
                  <a:ext uri="{FF2B5EF4-FFF2-40B4-BE49-F238E27FC236}">
                    <a16:creationId xmlns:a16="http://schemas.microsoft.com/office/drawing/2014/main" id="{3E8B14CD-6D40-42C9-8237-30B764C3AA7E}"/>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25" name="TextBox 24">
              <a:extLst>
                <a:ext uri="{FF2B5EF4-FFF2-40B4-BE49-F238E27FC236}">
                  <a16:creationId xmlns:a16="http://schemas.microsoft.com/office/drawing/2014/main" id="{0082399C-0B9D-4C31-A3CF-69835F0C129C}"/>
                </a:ext>
              </a:extLst>
            </p:cNvPr>
            <p:cNvSpPr txBox="1"/>
            <p:nvPr/>
          </p:nvSpPr>
          <p:spPr>
            <a:xfrm>
              <a:off x="2093495" y="1584815"/>
              <a:ext cx="3926909"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rgbClr val="033454"/>
                  </a:solidFill>
                  <a:latin typeface="+mj-lt"/>
                  <a:cs typeface="Arial"/>
                </a:rPr>
                <a:t>Enable real-time transcription </a:t>
              </a:r>
            </a:p>
          </p:txBody>
        </p:sp>
      </p:grpSp>
      <p:grpSp>
        <p:nvGrpSpPr>
          <p:cNvPr id="28" name="Group 27">
            <a:extLst>
              <a:ext uri="{FF2B5EF4-FFF2-40B4-BE49-F238E27FC236}">
                <a16:creationId xmlns:a16="http://schemas.microsoft.com/office/drawing/2014/main" id="{073CB19C-F655-42CE-AFE0-4765595EDA16}"/>
              </a:ext>
            </a:extLst>
          </p:cNvPr>
          <p:cNvGrpSpPr/>
          <p:nvPr/>
        </p:nvGrpSpPr>
        <p:grpSpPr>
          <a:xfrm>
            <a:off x="1755933" y="2378288"/>
            <a:ext cx="7513212" cy="461665"/>
            <a:chOff x="1796105" y="1577677"/>
            <a:chExt cx="7513212" cy="461665"/>
          </a:xfrm>
        </p:grpSpPr>
        <p:grpSp>
          <p:nvGrpSpPr>
            <p:cNvPr id="29" name="Group 28">
              <a:extLst>
                <a:ext uri="{FF2B5EF4-FFF2-40B4-BE49-F238E27FC236}">
                  <a16:creationId xmlns:a16="http://schemas.microsoft.com/office/drawing/2014/main" id="{A746B2EA-6B82-4483-A8B7-03A406BFC3A8}"/>
                </a:ext>
              </a:extLst>
            </p:cNvPr>
            <p:cNvGrpSpPr/>
            <p:nvPr/>
          </p:nvGrpSpPr>
          <p:grpSpPr>
            <a:xfrm>
              <a:off x="1796105" y="1718666"/>
              <a:ext cx="193963" cy="193963"/>
              <a:chOff x="1796105" y="1718666"/>
              <a:chExt cx="193963" cy="193963"/>
            </a:xfrm>
          </p:grpSpPr>
          <p:sp>
            <p:nvSpPr>
              <p:cNvPr id="31" name="Rectangle 30">
                <a:extLst>
                  <a:ext uri="{FF2B5EF4-FFF2-40B4-BE49-F238E27FC236}">
                    <a16:creationId xmlns:a16="http://schemas.microsoft.com/office/drawing/2014/main" id="{DC6AA0CF-9591-4408-AB8F-40683AC7FD6D}"/>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32" name="Rectangle 31">
                <a:extLst>
                  <a:ext uri="{FF2B5EF4-FFF2-40B4-BE49-F238E27FC236}">
                    <a16:creationId xmlns:a16="http://schemas.microsoft.com/office/drawing/2014/main" id="{DCA6046E-04CF-4974-AD2B-F174CC1D4713}"/>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30" name="TextBox 29">
              <a:extLst>
                <a:ext uri="{FF2B5EF4-FFF2-40B4-BE49-F238E27FC236}">
                  <a16:creationId xmlns:a16="http://schemas.microsoft.com/office/drawing/2014/main" id="{C0873A8B-1FDE-499E-85D0-2F28DB2710D9}"/>
                </a:ext>
              </a:extLst>
            </p:cNvPr>
            <p:cNvSpPr txBox="1"/>
            <p:nvPr/>
          </p:nvSpPr>
          <p:spPr>
            <a:xfrm>
              <a:off x="2093495" y="1577677"/>
              <a:ext cx="7215822"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rgbClr val="033454"/>
                  </a:solidFill>
                  <a:latin typeface="+mj-lt"/>
                  <a:cs typeface="Arial"/>
                </a:rPr>
                <a:t>Train named entity recognition model for summarization</a:t>
              </a:r>
              <a:endParaRPr lang="en-US" sz="2400">
                <a:solidFill>
                  <a:srgbClr val="033454"/>
                </a:solidFill>
                <a:latin typeface="+mj-lt"/>
                <a:cs typeface="Arial" pitchFamily="34" charset="0"/>
              </a:endParaRPr>
            </a:p>
          </p:txBody>
        </p:sp>
      </p:grpSp>
      <p:grpSp>
        <p:nvGrpSpPr>
          <p:cNvPr id="33" name="Group 32">
            <a:extLst>
              <a:ext uri="{FF2B5EF4-FFF2-40B4-BE49-F238E27FC236}">
                <a16:creationId xmlns:a16="http://schemas.microsoft.com/office/drawing/2014/main" id="{A461E004-B011-4CE9-A49E-8F6C96677AE2}"/>
              </a:ext>
            </a:extLst>
          </p:cNvPr>
          <p:cNvGrpSpPr/>
          <p:nvPr/>
        </p:nvGrpSpPr>
        <p:grpSpPr>
          <a:xfrm>
            <a:off x="1755933" y="2854229"/>
            <a:ext cx="3594190" cy="461665"/>
            <a:chOff x="1796105" y="1584815"/>
            <a:chExt cx="3594190" cy="461665"/>
          </a:xfrm>
        </p:grpSpPr>
        <p:grpSp>
          <p:nvGrpSpPr>
            <p:cNvPr id="34" name="Group 33">
              <a:extLst>
                <a:ext uri="{FF2B5EF4-FFF2-40B4-BE49-F238E27FC236}">
                  <a16:creationId xmlns:a16="http://schemas.microsoft.com/office/drawing/2014/main" id="{C9026394-DDA3-4C87-88CB-CD8DD394888E}"/>
                </a:ext>
              </a:extLst>
            </p:cNvPr>
            <p:cNvGrpSpPr/>
            <p:nvPr/>
          </p:nvGrpSpPr>
          <p:grpSpPr>
            <a:xfrm>
              <a:off x="1796105" y="1718666"/>
              <a:ext cx="193963" cy="193963"/>
              <a:chOff x="1796105" y="1718666"/>
              <a:chExt cx="193963" cy="193963"/>
            </a:xfrm>
          </p:grpSpPr>
          <p:sp>
            <p:nvSpPr>
              <p:cNvPr id="36" name="Rectangle 35">
                <a:extLst>
                  <a:ext uri="{FF2B5EF4-FFF2-40B4-BE49-F238E27FC236}">
                    <a16:creationId xmlns:a16="http://schemas.microsoft.com/office/drawing/2014/main" id="{FA7356ED-21DD-4F55-95FA-4019990998EE}"/>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37" name="Rectangle 36">
                <a:extLst>
                  <a:ext uri="{FF2B5EF4-FFF2-40B4-BE49-F238E27FC236}">
                    <a16:creationId xmlns:a16="http://schemas.microsoft.com/office/drawing/2014/main" id="{40354092-1127-469F-B3D9-589A57040F51}"/>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35" name="TextBox 34">
              <a:extLst>
                <a:ext uri="{FF2B5EF4-FFF2-40B4-BE49-F238E27FC236}">
                  <a16:creationId xmlns:a16="http://schemas.microsoft.com/office/drawing/2014/main" id="{531159B6-56A7-4874-8665-A02EA7234A06}"/>
                </a:ext>
              </a:extLst>
            </p:cNvPr>
            <p:cNvSpPr txBox="1"/>
            <p:nvPr/>
          </p:nvSpPr>
          <p:spPr>
            <a:xfrm>
              <a:off x="2093495" y="1584815"/>
              <a:ext cx="3296800"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400">
                  <a:solidFill>
                    <a:srgbClr val="033454"/>
                  </a:solidFill>
                  <a:latin typeface="+mj-lt"/>
                  <a:cs typeface="Arial"/>
                </a:rPr>
                <a:t>Summarization algorithm</a:t>
              </a:r>
              <a:endParaRPr lang="en-GB" sz="2400" b="0" i="0">
                <a:solidFill>
                  <a:srgbClr val="033454"/>
                </a:solidFill>
                <a:effectLst/>
                <a:latin typeface="+mj-lt"/>
                <a:cs typeface="Arial"/>
              </a:endParaRPr>
            </a:p>
          </p:txBody>
        </p:sp>
      </p:grpSp>
      <p:grpSp>
        <p:nvGrpSpPr>
          <p:cNvPr id="38" name="Group 37">
            <a:extLst>
              <a:ext uri="{FF2B5EF4-FFF2-40B4-BE49-F238E27FC236}">
                <a16:creationId xmlns:a16="http://schemas.microsoft.com/office/drawing/2014/main" id="{D6395DCD-754F-4070-A1D1-1FCF88EA350F}"/>
              </a:ext>
            </a:extLst>
          </p:cNvPr>
          <p:cNvGrpSpPr/>
          <p:nvPr/>
        </p:nvGrpSpPr>
        <p:grpSpPr>
          <a:xfrm>
            <a:off x="1755933" y="3323032"/>
            <a:ext cx="8126841" cy="461665"/>
            <a:chOff x="1796105" y="1584815"/>
            <a:chExt cx="8126841" cy="461665"/>
          </a:xfrm>
        </p:grpSpPr>
        <p:grpSp>
          <p:nvGrpSpPr>
            <p:cNvPr id="39" name="Group 38">
              <a:extLst>
                <a:ext uri="{FF2B5EF4-FFF2-40B4-BE49-F238E27FC236}">
                  <a16:creationId xmlns:a16="http://schemas.microsoft.com/office/drawing/2014/main" id="{2F94BC13-7BEE-4DAD-8F46-4BAE260F401F}"/>
                </a:ext>
              </a:extLst>
            </p:cNvPr>
            <p:cNvGrpSpPr/>
            <p:nvPr/>
          </p:nvGrpSpPr>
          <p:grpSpPr>
            <a:xfrm>
              <a:off x="1796105" y="1718666"/>
              <a:ext cx="193963" cy="193963"/>
              <a:chOff x="1796105" y="1718666"/>
              <a:chExt cx="193963" cy="193963"/>
            </a:xfrm>
          </p:grpSpPr>
          <p:sp>
            <p:nvSpPr>
              <p:cNvPr id="41" name="Rectangle 40">
                <a:extLst>
                  <a:ext uri="{FF2B5EF4-FFF2-40B4-BE49-F238E27FC236}">
                    <a16:creationId xmlns:a16="http://schemas.microsoft.com/office/drawing/2014/main" id="{917E9301-C931-4C56-B1B7-4D8908AABC56}"/>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42" name="Rectangle 41">
                <a:extLst>
                  <a:ext uri="{FF2B5EF4-FFF2-40B4-BE49-F238E27FC236}">
                    <a16:creationId xmlns:a16="http://schemas.microsoft.com/office/drawing/2014/main" id="{124417BE-44A5-4185-855B-9D9EE7E4867D}"/>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40" name="TextBox 39">
              <a:extLst>
                <a:ext uri="{FF2B5EF4-FFF2-40B4-BE49-F238E27FC236}">
                  <a16:creationId xmlns:a16="http://schemas.microsoft.com/office/drawing/2014/main" id="{3EDB9B24-5A10-4A5A-93EE-E3D8F8AD1FF6}"/>
                </a:ext>
              </a:extLst>
            </p:cNvPr>
            <p:cNvSpPr txBox="1"/>
            <p:nvPr/>
          </p:nvSpPr>
          <p:spPr>
            <a:xfrm>
              <a:off x="2093495" y="1584815"/>
              <a:ext cx="7829451"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400">
                  <a:solidFill>
                    <a:srgbClr val="033454"/>
                  </a:solidFill>
                  <a:latin typeface="+mj-lt"/>
                  <a:cs typeface="Arial"/>
                </a:rPr>
                <a:t>API to communicate with model and summarization algorithm</a:t>
              </a:r>
              <a:endParaRPr lang="en-GB" sz="2400" b="0" i="0">
                <a:solidFill>
                  <a:srgbClr val="033454"/>
                </a:solidFill>
                <a:effectLst/>
                <a:latin typeface="+mj-lt"/>
                <a:cs typeface="Arial"/>
              </a:endParaRPr>
            </a:p>
          </p:txBody>
        </p:sp>
      </p:grpSp>
      <p:grpSp>
        <p:nvGrpSpPr>
          <p:cNvPr id="43" name="Group 42">
            <a:extLst>
              <a:ext uri="{FF2B5EF4-FFF2-40B4-BE49-F238E27FC236}">
                <a16:creationId xmlns:a16="http://schemas.microsoft.com/office/drawing/2014/main" id="{CFE02572-5CB4-40E1-AE92-FF2F62F8E318}"/>
              </a:ext>
            </a:extLst>
          </p:cNvPr>
          <p:cNvGrpSpPr/>
          <p:nvPr/>
        </p:nvGrpSpPr>
        <p:grpSpPr>
          <a:xfrm>
            <a:off x="1755933" y="3791835"/>
            <a:ext cx="7077836" cy="461665"/>
            <a:chOff x="1796105" y="1584815"/>
            <a:chExt cx="7077836" cy="461665"/>
          </a:xfrm>
        </p:grpSpPr>
        <p:grpSp>
          <p:nvGrpSpPr>
            <p:cNvPr id="44" name="Group 43">
              <a:extLst>
                <a:ext uri="{FF2B5EF4-FFF2-40B4-BE49-F238E27FC236}">
                  <a16:creationId xmlns:a16="http://schemas.microsoft.com/office/drawing/2014/main" id="{8FFBB4D2-5109-4074-849A-978D9F01E590}"/>
                </a:ext>
              </a:extLst>
            </p:cNvPr>
            <p:cNvGrpSpPr/>
            <p:nvPr/>
          </p:nvGrpSpPr>
          <p:grpSpPr>
            <a:xfrm>
              <a:off x="1796105" y="1718666"/>
              <a:ext cx="193963" cy="193963"/>
              <a:chOff x="1796105" y="1718666"/>
              <a:chExt cx="193963" cy="193963"/>
            </a:xfrm>
          </p:grpSpPr>
          <p:sp>
            <p:nvSpPr>
              <p:cNvPr id="46" name="Rectangle 45">
                <a:extLst>
                  <a:ext uri="{FF2B5EF4-FFF2-40B4-BE49-F238E27FC236}">
                    <a16:creationId xmlns:a16="http://schemas.microsoft.com/office/drawing/2014/main" id="{0F338F66-576C-4317-AA8C-6A61F909C9AE}"/>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47" name="Rectangle 46">
                <a:extLst>
                  <a:ext uri="{FF2B5EF4-FFF2-40B4-BE49-F238E27FC236}">
                    <a16:creationId xmlns:a16="http://schemas.microsoft.com/office/drawing/2014/main" id="{94EAA4D8-A12C-406F-A1B5-990C8B082418}"/>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45" name="TextBox 44">
              <a:extLst>
                <a:ext uri="{FF2B5EF4-FFF2-40B4-BE49-F238E27FC236}">
                  <a16:creationId xmlns:a16="http://schemas.microsoft.com/office/drawing/2014/main" id="{80F589A2-9C12-45EC-BF70-E5DE79E01CE2}"/>
                </a:ext>
              </a:extLst>
            </p:cNvPr>
            <p:cNvSpPr txBox="1"/>
            <p:nvPr/>
          </p:nvSpPr>
          <p:spPr>
            <a:xfrm>
              <a:off x="2093495" y="1584815"/>
              <a:ext cx="6780446"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400">
                  <a:solidFill>
                    <a:srgbClr val="033454"/>
                  </a:solidFill>
                  <a:latin typeface="+mj-lt"/>
                  <a:cs typeface="Arial"/>
                </a:rPr>
                <a:t>Organize lecture transcription with its summarization </a:t>
              </a:r>
              <a:endParaRPr lang="en-GB" sz="2400" b="0" i="0">
                <a:solidFill>
                  <a:srgbClr val="033454"/>
                </a:solidFill>
                <a:effectLst/>
                <a:latin typeface="+mj-lt"/>
                <a:cs typeface="Arial" pitchFamily="34" charset="0"/>
              </a:endParaRPr>
            </a:p>
          </p:txBody>
        </p:sp>
      </p:grpSp>
      <p:grpSp>
        <p:nvGrpSpPr>
          <p:cNvPr id="48" name="Group 47">
            <a:extLst>
              <a:ext uri="{FF2B5EF4-FFF2-40B4-BE49-F238E27FC236}">
                <a16:creationId xmlns:a16="http://schemas.microsoft.com/office/drawing/2014/main" id="{22D3C009-D109-49E2-990F-252EC8892AD1}"/>
              </a:ext>
            </a:extLst>
          </p:cNvPr>
          <p:cNvGrpSpPr/>
          <p:nvPr/>
        </p:nvGrpSpPr>
        <p:grpSpPr>
          <a:xfrm>
            <a:off x="1755933" y="4299835"/>
            <a:ext cx="6183360" cy="461665"/>
            <a:chOff x="1796105" y="1584815"/>
            <a:chExt cx="6183360" cy="461665"/>
          </a:xfrm>
        </p:grpSpPr>
        <p:grpSp>
          <p:nvGrpSpPr>
            <p:cNvPr id="49" name="Group 48">
              <a:extLst>
                <a:ext uri="{FF2B5EF4-FFF2-40B4-BE49-F238E27FC236}">
                  <a16:creationId xmlns:a16="http://schemas.microsoft.com/office/drawing/2014/main" id="{34EDEFE0-CC70-4778-8D8D-87DED39104B6}"/>
                </a:ext>
              </a:extLst>
            </p:cNvPr>
            <p:cNvGrpSpPr/>
            <p:nvPr/>
          </p:nvGrpSpPr>
          <p:grpSpPr>
            <a:xfrm>
              <a:off x="1796105" y="1718666"/>
              <a:ext cx="193963" cy="193963"/>
              <a:chOff x="1796105" y="1718666"/>
              <a:chExt cx="193963" cy="193963"/>
            </a:xfrm>
          </p:grpSpPr>
          <p:sp>
            <p:nvSpPr>
              <p:cNvPr id="51" name="Rectangle 50">
                <a:extLst>
                  <a:ext uri="{FF2B5EF4-FFF2-40B4-BE49-F238E27FC236}">
                    <a16:creationId xmlns:a16="http://schemas.microsoft.com/office/drawing/2014/main" id="{D443A9CC-7FC6-4168-921E-F1561E9739B0}"/>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52" name="Rectangle 51">
                <a:extLst>
                  <a:ext uri="{FF2B5EF4-FFF2-40B4-BE49-F238E27FC236}">
                    <a16:creationId xmlns:a16="http://schemas.microsoft.com/office/drawing/2014/main" id="{85846E78-F2DF-49A1-8699-2759226C82E1}"/>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50" name="TextBox 49">
              <a:extLst>
                <a:ext uri="{FF2B5EF4-FFF2-40B4-BE49-F238E27FC236}">
                  <a16:creationId xmlns:a16="http://schemas.microsoft.com/office/drawing/2014/main" id="{860EC792-0A20-44CD-B118-CD12C480B627}"/>
                </a:ext>
              </a:extLst>
            </p:cNvPr>
            <p:cNvSpPr txBox="1"/>
            <p:nvPr/>
          </p:nvSpPr>
          <p:spPr>
            <a:xfrm>
              <a:off x="2093495" y="1584815"/>
              <a:ext cx="5885970"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400">
                  <a:solidFill>
                    <a:srgbClr val="033454"/>
                  </a:solidFill>
                  <a:latin typeface="+mj-lt"/>
                  <a:cs typeface="Arial"/>
                </a:rPr>
                <a:t>Make accessible lecture notes to the students </a:t>
              </a:r>
              <a:endParaRPr lang="en-GB" sz="2400" b="0" i="0">
                <a:solidFill>
                  <a:srgbClr val="033454"/>
                </a:solidFill>
                <a:effectLst/>
                <a:latin typeface="+mj-lt"/>
                <a:cs typeface="Arial" pitchFamily="34" charset="0"/>
              </a:endParaRPr>
            </a:p>
          </p:txBody>
        </p:sp>
      </p:grpSp>
      <p:pic>
        <p:nvPicPr>
          <p:cNvPr id="53" name="Picture 52">
            <a:extLst>
              <a:ext uri="{FF2B5EF4-FFF2-40B4-BE49-F238E27FC236}">
                <a16:creationId xmlns:a16="http://schemas.microsoft.com/office/drawing/2014/main" id="{A2D36EB4-B456-4B5A-AA6A-26D197C00DFB}"/>
              </a:ext>
            </a:extLst>
          </p:cNvPr>
          <p:cNvPicPr>
            <a:picLocks noChangeAspect="1"/>
          </p:cNvPicPr>
          <p:nvPr/>
        </p:nvPicPr>
        <p:blipFill>
          <a:blip r:embed="rId2"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Tree>
    <p:extLst>
      <p:ext uri="{BB962C8B-B14F-4D97-AF65-F5344CB8AC3E}">
        <p14:creationId xmlns:p14="http://schemas.microsoft.com/office/powerpoint/2010/main" val="23637895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FB7663B-6CFD-4CDF-9E3D-521DA0A6A81C}"/>
              </a:ext>
            </a:extLst>
          </p:cNvPr>
          <p:cNvSpPr txBox="1"/>
          <p:nvPr/>
        </p:nvSpPr>
        <p:spPr>
          <a:xfrm>
            <a:off x="161891" y="5961926"/>
            <a:ext cx="861133" cy="769441"/>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spcAft>
                <a:spcPct val="0"/>
              </a:spcAft>
              <a:defRPr/>
            </a:pPr>
            <a:r>
              <a:rPr lang="en-US" sz="4400" dirty="0">
                <a:solidFill>
                  <a:schemeClr val="bg1"/>
                </a:solidFill>
                <a:latin typeface="Speak Pro"/>
                <a:cs typeface="Arial"/>
              </a:rPr>
              <a:t>47</a:t>
            </a:r>
            <a:endParaRPr kumimoji="0" lang="en-US" sz="4400" b="0" i="0" u="none" strike="noStrike" kern="1200" cap="none" spc="0" normalizeH="0" baseline="0" noProof="0" dirty="0">
              <a:ln>
                <a:noFill/>
              </a:ln>
              <a:solidFill>
                <a:schemeClr val="bg1"/>
              </a:solidFill>
              <a:effectLst/>
              <a:uLnTx/>
              <a:uFillTx/>
              <a:latin typeface="Speak Pro" panose="020B0504020101020102" pitchFamily="34" charset="0"/>
              <a:cs typeface="+mn-cs"/>
            </a:endParaRPr>
          </a:p>
        </p:txBody>
      </p:sp>
      <p:grpSp>
        <p:nvGrpSpPr>
          <p:cNvPr id="13" name="Group 12">
            <a:extLst>
              <a:ext uri="{FF2B5EF4-FFF2-40B4-BE49-F238E27FC236}">
                <a16:creationId xmlns:a16="http://schemas.microsoft.com/office/drawing/2014/main" id="{F144F9A0-950A-4744-BC62-43DDCA9DBACF}"/>
              </a:ext>
            </a:extLst>
          </p:cNvPr>
          <p:cNvGrpSpPr/>
          <p:nvPr/>
        </p:nvGrpSpPr>
        <p:grpSpPr>
          <a:xfrm>
            <a:off x="1800323" y="334692"/>
            <a:ext cx="5762735" cy="861774"/>
            <a:chOff x="277091" y="249153"/>
            <a:chExt cx="5762735" cy="861774"/>
          </a:xfrm>
        </p:grpSpPr>
        <p:sp>
          <p:nvSpPr>
            <p:cNvPr id="14" name="Rectangle 13">
              <a:extLst>
                <a:ext uri="{FF2B5EF4-FFF2-40B4-BE49-F238E27FC236}">
                  <a16:creationId xmlns:a16="http://schemas.microsoft.com/office/drawing/2014/main" id="{08A05BD7-9BD8-42C5-9D09-B9B7A6C1EE47}"/>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D6FE4250-4DF3-40A8-8003-CBF7B39AE13B}"/>
                </a:ext>
              </a:extLst>
            </p:cNvPr>
            <p:cNvSpPr txBox="1"/>
            <p:nvPr/>
          </p:nvSpPr>
          <p:spPr>
            <a:xfrm>
              <a:off x="480291" y="249153"/>
              <a:ext cx="5559535" cy="861774"/>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3200" b="1">
                  <a:solidFill>
                    <a:srgbClr val="002060"/>
                  </a:solidFill>
                  <a:latin typeface="Arial"/>
                  <a:cs typeface="Arial"/>
                </a:rPr>
                <a:t>Raised Problems and Risks</a:t>
              </a:r>
              <a:endParaRPr lang="en-GB" sz="3200" b="1">
                <a:solidFill>
                  <a:srgbClr val="002060"/>
                </a:solidFill>
                <a:latin typeface="Arial" pitchFamily="34" charset="0"/>
                <a:cs typeface="Arial" pitchFamily="34" charset="0"/>
              </a:endParaRPr>
            </a:p>
            <a:p>
              <a:pPr marL="0" marR="0" lvl="0" indent="0" algn="l" defTabSz="914400" rtl="0" eaLnBrk="1" fontAlgn="auto" latinLnBrk="0" hangingPunct="1">
                <a:lnSpc>
                  <a:spcPct val="100000"/>
                </a:lnSpc>
                <a:spcBef>
                  <a:spcPct val="0"/>
                </a:spcBef>
                <a:spcAft>
                  <a:spcPct val="0"/>
                </a:spcAft>
                <a:buClrTx/>
                <a:buSzTx/>
                <a:buFontTx/>
                <a:buNone/>
                <a:defRPr/>
              </a:pPr>
              <a:endParaRPr kumimoji="0" lang="en-GB" sz="1800" b="1" i="0" u="none" strike="noStrike" kern="1200" cap="none" spc="0" normalizeH="0" baseline="0" noProof="0">
                <a:ln>
                  <a:noFill/>
                </a:ln>
                <a:solidFill>
                  <a:srgbClr val="002060"/>
                </a:solidFill>
                <a:effectLst/>
                <a:uLnTx/>
                <a:uFillTx/>
                <a:latin typeface="Arial" pitchFamily="34" charset="0"/>
                <a:ea typeface="+mn-ea"/>
                <a:cs typeface="Arial" pitchFamily="34" charset="0"/>
              </a:endParaRPr>
            </a:p>
          </p:txBody>
        </p:sp>
      </p:grpSp>
      <p:sp>
        <p:nvSpPr>
          <p:cNvPr id="11" name="TextBox 10">
            <a:extLst>
              <a:ext uri="{FF2B5EF4-FFF2-40B4-BE49-F238E27FC236}">
                <a16:creationId xmlns:a16="http://schemas.microsoft.com/office/drawing/2014/main" id="{0CEB4F2B-F880-4867-89B4-C7A78DAA9BF5}"/>
              </a:ext>
            </a:extLst>
          </p:cNvPr>
          <p:cNvSpPr txBox="1"/>
          <p:nvPr/>
        </p:nvSpPr>
        <p:spPr>
          <a:xfrm>
            <a:off x="107045" y="1547995"/>
            <a:ext cx="1002197"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1200" b="1" i="0" u="none" strike="noStrike" kern="1200" cap="none" spc="0" normalizeH="0" baseline="0" noProof="0">
                <a:ln>
                  <a:noFill/>
                </a:ln>
                <a:solidFill>
                  <a:prstClr val="white"/>
                </a:solidFill>
                <a:effectLst/>
                <a:uLnTx/>
                <a:uFillTx/>
                <a:latin typeface="Arial" pitchFamily="34" charset="0"/>
                <a:ea typeface="+mn-ea"/>
                <a:cs typeface="Arial" pitchFamily="34" charset="0"/>
              </a:rPr>
              <a:t>IT18007848</a:t>
            </a:r>
            <a:endParaRPr kumimoji="0" lang="en-US" sz="1400" b="1" i="0" u="none" strike="noStrike" kern="1200" cap="none" spc="0" normalizeH="0" baseline="0" noProof="0">
              <a:ln>
                <a:noFill/>
              </a:ln>
              <a:solidFill>
                <a:prstClr val="white"/>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63ADFD4C-D1C0-437F-8E6F-E62E848791B6}"/>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100" b="0" i="0" u="none" strike="noStrike" kern="1200" cap="none" spc="0" normalizeH="0" baseline="0" noProof="0">
                <a:ln>
                  <a:noFill/>
                </a:ln>
                <a:solidFill>
                  <a:prstClr val="white"/>
                </a:solidFill>
                <a:effectLst/>
                <a:uLnTx/>
                <a:uFillTx/>
                <a:latin typeface="Arial" pitchFamily="34" charset="0"/>
                <a:ea typeface="+mn-ea"/>
                <a:cs typeface="Arial" pitchFamily="34" charset="0"/>
              </a:rPr>
              <a:t>Rathnayake</a:t>
            </a:r>
          </a:p>
          <a:p>
            <a:pPr marL="0" marR="0" lvl="0" indent="0" algn="ctr" defTabSz="914400" rtl="0" eaLnBrk="1" fontAlgn="auto" latinLnBrk="0" hangingPunct="1">
              <a:lnSpc>
                <a:spcPct val="100000"/>
              </a:lnSpc>
              <a:spcBef>
                <a:spcPct val="0"/>
              </a:spcBef>
              <a:spcAft>
                <a:spcPct val="0"/>
              </a:spcAft>
              <a:buClrTx/>
              <a:buSzTx/>
              <a:buFontTx/>
              <a:buNone/>
              <a:defRPr/>
            </a:pPr>
            <a:r>
              <a:rPr kumimoji="0" lang="en-US" sz="1100" b="0" i="0" u="none" strike="noStrike" kern="1200" cap="none" spc="0" normalizeH="0" baseline="0" noProof="0">
                <a:ln>
                  <a:noFill/>
                </a:ln>
                <a:solidFill>
                  <a:prstClr val="white"/>
                </a:solidFill>
                <a:effectLst/>
                <a:uLnTx/>
                <a:uFillTx/>
                <a:latin typeface="Arial" pitchFamily="34" charset="0"/>
                <a:ea typeface="+mn-ea"/>
                <a:cs typeface="Arial" pitchFamily="34" charset="0"/>
              </a:rPr>
              <a:t>R.H.C.S</a:t>
            </a:r>
          </a:p>
        </p:txBody>
      </p:sp>
      <p:cxnSp>
        <p:nvCxnSpPr>
          <p:cNvPr id="16" name="Straight Connector 15">
            <a:extLst>
              <a:ext uri="{FF2B5EF4-FFF2-40B4-BE49-F238E27FC236}">
                <a16:creationId xmlns:a16="http://schemas.microsoft.com/office/drawing/2014/main" id="{CBFC9457-D8FD-4548-812A-4F70AA415983}"/>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E94F7EC9-2093-4E7B-A5A9-7DB2A3C2DF47}"/>
              </a:ext>
            </a:extLst>
          </p:cNvPr>
          <p:cNvGrpSpPr/>
          <p:nvPr/>
        </p:nvGrpSpPr>
        <p:grpSpPr>
          <a:xfrm>
            <a:off x="1791857" y="2593980"/>
            <a:ext cx="9161227" cy="461665"/>
            <a:chOff x="1796105" y="1584815"/>
            <a:chExt cx="9161227" cy="461665"/>
          </a:xfrm>
        </p:grpSpPr>
        <p:grpSp>
          <p:nvGrpSpPr>
            <p:cNvPr id="49" name="Group 48">
              <a:extLst>
                <a:ext uri="{FF2B5EF4-FFF2-40B4-BE49-F238E27FC236}">
                  <a16:creationId xmlns:a16="http://schemas.microsoft.com/office/drawing/2014/main" id="{E9A7E4EB-87D8-4C0D-B5BE-B32A4C158575}"/>
                </a:ext>
              </a:extLst>
            </p:cNvPr>
            <p:cNvGrpSpPr/>
            <p:nvPr/>
          </p:nvGrpSpPr>
          <p:grpSpPr>
            <a:xfrm>
              <a:off x="1796105" y="1718666"/>
              <a:ext cx="193963" cy="193963"/>
              <a:chOff x="1796105" y="1718666"/>
              <a:chExt cx="193963" cy="193963"/>
            </a:xfrm>
          </p:grpSpPr>
          <p:sp>
            <p:nvSpPr>
              <p:cNvPr id="51" name="Rectangle 50">
                <a:extLst>
                  <a:ext uri="{FF2B5EF4-FFF2-40B4-BE49-F238E27FC236}">
                    <a16:creationId xmlns:a16="http://schemas.microsoft.com/office/drawing/2014/main" id="{14E5017B-C5C1-41FB-91A3-D89D7BA551A8}"/>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52" name="Rectangle 51">
                <a:extLst>
                  <a:ext uri="{FF2B5EF4-FFF2-40B4-BE49-F238E27FC236}">
                    <a16:creationId xmlns:a16="http://schemas.microsoft.com/office/drawing/2014/main" id="{BEC95349-F2B3-4336-A026-41112A28C571}"/>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50" name="TextBox 49">
              <a:extLst>
                <a:ext uri="{FF2B5EF4-FFF2-40B4-BE49-F238E27FC236}">
                  <a16:creationId xmlns:a16="http://schemas.microsoft.com/office/drawing/2014/main" id="{31EAB52B-7015-4425-B5AE-C93FB99563C1}"/>
                </a:ext>
              </a:extLst>
            </p:cNvPr>
            <p:cNvSpPr txBox="1"/>
            <p:nvPr/>
          </p:nvSpPr>
          <p:spPr>
            <a:xfrm>
              <a:off x="2093495" y="1584815"/>
              <a:ext cx="8863837"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400">
                  <a:solidFill>
                    <a:srgbClr val="033454"/>
                  </a:solidFill>
                  <a:latin typeface="+mj-lt"/>
                  <a:cs typeface="Arial"/>
                </a:rPr>
                <a:t>Improve the accuracy of named entity recognition  model  - </a:t>
              </a:r>
              <a:r>
                <a:rPr lang="en-US" sz="2400">
                  <a:solidFill>
                    <a:srgbClr val="00B050"/>
                  </a:solidFill>
                  <a:latin typeface="+mj-lt"/>
                  <a:cs typeface="Calibri Light"/>
                </a:rPr>
                <a:t>Addressed</a:t>
              </a:r>
              <a:endParaRPr lang="en-US" sz="2400" b="0" i="0">
                <a:solidFill>
                  <a:srgbClr val="FF3300"/>
                </a:solidFill>
                <a:effectLst/>
                <a:latin typeface="Calibri"/>
                <a:cs typeface="Arial"/>
              </a:endParaRPr>
            </a:p>
          </p:txBody>
        </p:sp>
      </p:grpSp>
      <p:grpSp>
        <p:nvGrpSpPr>
          <p:cNvPr id="53" name="Group 52">
            <a:extLst>
              <a:ext uri="{FF2B5EF4-FFF2-40B4-BE49-F238E27FC236}">
                <a16:creationId xmlns:a16="http://schemas.microsoft.com/office/drawing/2014/main" id="{21236991-3116-4320-9691-0C43873EB628}"/>
              </a:ext>
            </a:extLst>
          </p:cNvPr>
          <p:cNvGrpSpPr/>
          <p:nvPr/>
        </p:nvGrpSpPr>
        <p:grpSpPr>
          <a:xfrm>
            <a:off x="1800323" y="1317027"/>
            <a:ext cx="7302385" cy="830997"/>
            <a:chOff x="1796105" y="1584815"/>
            <a:chExt cx="7302385" cy="830997"/>
          </a:xfrm>
        </p:grpSpPr>
        <p:grpSp>
          <p:nvGrpSpPr>
            <p:cNvPr id="54" name="Group 53">
              <a:extLst>
                <a:ext uri="{FF2B5EF4-FFF2-40B4-BE49-F238E27FC236}">
                  <a16:creationId xmlns:a16="http://schemas.microsoft.com/office/drawing/2014/main" id="{B8E9B902-AF6B-4C46-9EE5-2ABA37B12A44}"/>
                </a:ext>
              </a:extLst>
            </p:cNvPr>
            <p:cNvGrpSpPr/>
            <p:nvPr/>
          </p:nvGrpSpPr>
          <p:grpSpPr>
            <a:xfrm>
              <a:off x="1796105" y="1718666"/>
              <a:ext cx="193963" cy="193963"/>
              <a:chOff x="1796105" y="1718666"/>
              <a:chExt cx="193963" cy="193963"/>
            </a:xfrm>
          </p:grpSpPr>
          <p:sp>
            <p:nvSpPr>
              <p:cNvPr id="56" name="Rectangle 55">
                <a:extLst>
                  <a:ext uri="{FF2B5EF4-FFF2-40B4-BE49-F238E27FC236}">
                    <a16:creationId xmlns:a16="http://schemas.microsoft.com/office/drawing/2014/main" id="{81382824-0C2A-4FF6-854D-2A241223AF0A}"/>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57" name="Rectangle 56">
                <a:extLst>
                  <a:ext uri="{FF2B5EF4-FFF2-40B4-BE49-F238E27FC236}">
                    <a16:creationId xmlns:a16="http://schemas.microsoft.com/office/drawing/2014/main" id="{F9FA7140-7DB8-49B0-B077-1187123D853E}"/>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55" name="TextBox 54">
              <a:extLst>
                <a:ext uri="{FF2B5EF4-FFF2-40B4-BE49-F238E27FC236}">
                  <a16:creationId xmlns:a16="http://schemas.microsoft.com/office/drawing/2014/main" id="{438A8777-28EF-4163-BA0D-6BA333EEF0E4}"/>
                </a:ext>
              </a:extLst>
            </p:cNvPr>
            <p:cNvSpPr txBox="1"/>
            <p:nvPr/>
          </p:nvSpPr>
          <p:spPr>
            <a:xfrm>
              <a:off x="2093495" y="1584815"/>
              <a:ext cx="7004995" cy="830997"/>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rgbClr val="033454"/>
                  </a:solidFill>
                  <a:latin typeface="+mj-lt"/>
                  <a:cs typeface="Arial"/>
                </a:rPr>
                <a:t>Enable real-time transcription of lecture demonstration</a:t>
              </a:r>
            </a:p>
            <a:p>
              <a:r>
                <a:rPr lang="en-US" sz="2400">
                  <a:solidFill>
                    <a:srgbClr val="033454"/>
                  </a:solidFill>
                  <a:latin typeface="+mj-lt"/>
                  <a:cs typeface="Arial"/>
                </a:rPr>
                <a:t>When conferencing tool running  - </a:t>
              </a:r>
              <a:r>
                <a:rPr lang="en-US" sz="2400">
                  <a:solidFill>
                    <a:srgbClr val="00B050"/>
                  </a:solidFill>
                  <a:latin typeface="Calibri Light"/>
                  <a:ea typeface="+mn-lt"/>
                  <a:cs typeface="Calibri Light"/>
                </a:rPr>
                <a:t>Addressed</a:t>
              </a:r>
              <a:endParaRPr lang="en-US" sz="2400">
                <a:solidFill>
                  <a:srgbClr val="00B050"/>
                </a:solidFill>
                <a:latin typeface="Calibri Ligh (Headings)"/>
                <a:ea typeface="+mn-lt"/>
                <a:cs typeface="Arial"/>
              </a:endParaRPr>
            </a:p>
          </p:txBody>
        </p:sp>
      </p:grpSp>
      <p:grpSp>
        <p:nvGrpSpPr>
          <p:cNvPr id="58" name="Group 57">
            <a:extLst>
              <a:ext uri="{FF2B5EF4-FFF2-40B4-BE49-F238E27FC236}">
                <a16:creationId xmlns:a16="http://schemas.microsoft.com/office/drawing/2014/main" id="{0C0E203B-4809-46C0-B547-BC7EE0B01016}"/>
              </a:ext>
            </a:extLst>
          </p:cNvPr>
          <p:cNvGrpSpPr/>
          <p:nvPr/>
        </p:nvGrpSpPr>
        <p:grpSpPr>
          <a:xfrm>
            <a:off x="1791857" y="2109867"/>
            <a:ext cx="7425047" cy="461665"/>
            <a:chOff x="1796105" y="1584815"/>
            <a:chExt cx="7425047" cy="461665"/>
          </a:xfrm>
        </p:grpSpPr>
        <p:grpSp>
          <p:nvGrpSpPr>
            <p:cNvPr id="59" name="Group 58">
              <a:extLst>
                <a:ext uri="{FF2B5EF4-FFF2-40B4-BE49-F238E27FC236}">
                  <a16:creationId xmlns:a16="http://schemas.microsoft.com/office/drawing/2014/main" id="{D58EEDDB-A9AC-4E4B-A7FD-F8990C898139}"/>
                </a:ext>
              </a:extLst>
            </p:cNvPr>
            <p:cNvGrpSpPr/>
            <p:nvPr/>
          </p:nvGrpSpPr>
          <p:grpSpPr>
            <a:xfrm>
              <a:off x="1796105" y="1718666"/>
              <a:ext cx="193963" cy="193963"/>
              <a:chOff x="1796105" y="1718666"/>
              <a:chExt cx="193963" cy="193963"/>
            </a:xfrm>
          </p:grpSpPr>
          <p:sp>
            <p:nvSpPr>
              <p:cNvPr id="61" name="Rectangle 60">
                <a:extLst>
                  <a:ext uri="{FF2B5EF4-FFF2-40B4-BE49-F238E27FC236}">
                    <a16:creationId xmlns:a16="http://schemas.microsoft.com/office/drawing/2014/main" id="{42C40E63-C014-4FEB-9A5F-2FCE2D0859A3}"/>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62" name="Rectangle 61">
                <a:extLst>
                  <a:ext uri="{FF2B5EF4-FFF2-40B4-BE49-F238E27FC236}">
                    <a16:creationId xmlns:a16="http://schemas.microsoft.com/office/drawing/2014/main" id="{D8441059-318A-4B52-86E1-F52E54778870}"/>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60" name="TextBox 59">
              <a:extLst>
                <a:ext uri="{FF2B5EF4-FFF2-40B4-BE49-F238E27FC236}">
                  <a16:creationId xmlns:a16="http://schemas.microsoft.com/office/drawing/2014/main" id="{0C8B3151-592B-4044-86E8-35A4BA273494}"/>
                </a:ext>
              </a:extLst>
            </p:cNvPr>
            <p:cNvSpPr txBox="1"/>
            <p:nvPr/>
          </p:nvSpPr>
          <p:spPr>
            <a:xfrm>
              <a:off x="2093495" y="1584815"/>
              <a:ext cx="7127657"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rgbClr val="033454"/>
                  </a:solidFill>
                  <a:latin typeface="+mj-lt"/>
                  <a:cs typeface="Arial"/>
                </a:rPr>
                <a:t>Method to summarize the lecture transcript - </a:t>
              </a:r>
              <a:r>
                <a:rPr lang="en-US" sz="2400">
                  <a:solidFill>
                    <a:srgbClr val="00B050"/>
                  </a:solidFill>
                  <a:latin typeface="+mj-lt"/>
                  <a:cs typeface="Calibri Light"/>
                </a:rPr>
                <a:t>Addressed</a:t>
              </a:r>
              <a:endParaRPr lang="en-US" sz="2400">
                <a:solidFill>
                  <a:srgbClr val="FF3300"/>
                </a:solidFill>
                <a:latin typeface="Calibri"/>
                <a:cs typeface="Arial" pitchFamily="34" charset="0"/>
              </a:endParaRPr>
            </a:p>
          </p:txBody>
        </p:sp>
      </p:grpSp>
      <p:grpSp>
        <p:nvGrpSpPr>
          <p:cNvPr id="28" name="Group 27">
            <a:extLst>
              <a:ext uri="{FF2B5EF4-FFF2-40B4-BE49-F238E27FC236}">
                <a16:creationId xmlns:a16="http://schemas.microsoft.com/office/drawing/2014/main" id="{37EAC09B-C72A-41C9-8851-BCDE94192951}"/>
              </a:ext>
            </a:extLst>
          </p:cNvPr>
          <p:cNvGrpSpPr/>
          <p:nvPr/>
        </p:nvGrpSpPr>
        <p:grpSpPr>
          <a:xfrm>
            <a:off x="1791857" y="3085047"/>
            <a:ext cx="8158581" cy="461665"/>
            <a:chOff x="1796105" y="1584815"/>
            <a:chExt cx="8158581" cy="461665"/>
          </a:xfrm>
        </p:grpSpPr>
        <p:grpSp>
          <p:nvGrpSpPr>
            <p:cNvPr id="29" name="Group 28">
              <a:extLst>
                <a:ext uri="{FF2B5EF4-FFF2-40B4-BE49-F238E27FC236}">
                  <a16:creationId xmlns:a16="http://schemas.microsoft.com/office/drawing/2014/main" id="{BD5F1F3B-61D7-4EF4-955E-4B55095D737B}"/>
                </a:ext>
              </a:extLst>
            </p:cNvPr>
            <p:cNvGrpSpPr/>
            <p:nvPr/>
          </p:nvGrpSpPr>
          <p:grpSpPr>
            <a:xfrm>
              <a:off x="1796105" y="1718666"/>
              <a:ext cx="193963" cy="193963"/>
              <a:chOff x="1796105" y="1718666"/>
              <a:chExt cx="193963" cy="193963"/>
            </a:xfrm>
          </p:grpSpPr>
          <p:sp>
            <p:nvSpPr>
              <p:cNvPr id="31" name="Rectangle 30">
                <a:extLst>
                  <a:ext uri="{FF2B5EF4-FFF2-40B4-BE49-F238E27FC236}">
                    <a16:creationId xmlns:a16="http://schemas.microsoft.com/office/drawing/2014/main" id="{B32208A3-4154-4018-B65A-A1BC1B453323}"/>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32" name="Rectangle 31">
                <a:extLst>
                  <a:ext uri="{FF2B5EF4-FFF2-40B4-BE49-F238E27FC236}">
                    <a16:creationId xmlns:a16="http://schemas.microsoft.com/office/drawing/2014/main" id="{70790817-53FA-4FD5-8598-7638E73927B6}"/>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30" name="TextBox 29">
              <a:extLst>
                <a:ext uri="{FF2B5EF4-FFF2-40B4-BE49-F238E27FC236}">
                  <a16:creationId xmlns:a16="http://schemas.microsoft.com/office/drawing/2014/main" id="{998EB5B9-3966-4BC6-898D-093C213020B5}"/>
                </a:ext>
              </a:extLst>
            </p:cNvPr>
            <p:cNvSpPr txBox="1"/>
            <p:nvPr/>
          </p:nvSpPr>
          <p:spPr>
            <a:xfrm>
              <a:off x="2093495" y="1584815"/>
              <a:ext cx="7861191"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400">
                  <a:solidFill>
                    <a:srgbClr val="033454"/>
                  </a:solidFill>
                  <a:latin typeface="+mj-lt"/>
                  <a:cs typeface="Arial"/>
                </a:rPr>
                <a:t>Algorithm to summarize based on named entities  - </a:t>
              </a:r>
              <a:r>
                <a:rPr lang="en-US" sz="2400">
                  <a:solidFill>
                    <a:srgbClr val="00B050"/>
                  </a:solidFill>
                  <a:latin typeface="+mj-lt"/>
                  <a:cs typeface="Calibri Light"/>
                </a:rPr>
                <a:t>Addressed</a:t>
              </a:r>
              <a:endParaRPr lang="en-US" sz="2400" b="0" i="0">
                <a:solidFill>
                  <a:srgbClr val="FF3300"/>
                </a:solidFill>
                <a:effectLst/>
                <a:latin typeface="Calibri"/>
                <a:cs typeface="Arial"/>
              </a:endParaRPr>
            </a:p>
          </p:txBody>
        </p:sp>
      </p:grpSp>
      <p:grpSp>
        <p:nvGrpSpPr>
          <p:cNvPr id="33" name="Group 32">
            <a:extLst>
              <a:ext uri="{FF2B5EF4-FFF2-40B4-BE49-F238E27FC236}">
                <a16:creationId xmlns:a16="http://schemas.microsoft.com/office/drawing/2014/main" id="{094AF0C0-E37C-4400-83CD-9BB0F2FB2C3F}"/>
              </a:ext>
            </a:extLst>
          </p:cNvPr>
          <p:cNvGrpSpPr/>
          <p:nvPr/>
        </p:nvGrpSpPr>
        <p:grpSpPr>
          <a:xfrm>
            <a:off x="1791857" y="3576114"/>
            <a:ext cx="7422674" cy="461665"/>
            <a:chOff x="1796105" y="1584815"/>
            <a:chExt cx="7422674" cy="461665"/>
          </a:xfrm>
        </p:grpSpPr>
        <p:grpSp>
          <p:nvGrpSpPr>
            <p:cNvPr id="34" name="Group 33">
              <a:extLst>
                <a:ext uri="{FF2B5EF4-FFF2-40B4-BE49-F238E27FC236}">
                  <a16:creationId xmlns:a16="http://schemas.microsoft.com/office/drawing/2014/main" id="{B25C1EDA-4EE6-4F77-9DAA-8DC2F4E6929F}"/>
                </a:ext>
              </a:extLst>
            </p:cNvPr>
            <p:cNvGrpSpPr/>
            <p:nvPr/>
          </p:nvGrpSpPr>
          <p:grpSpPr>
            <a:xfrm>
              <a:off x="1796105" y="1718666"/>
              <a:ext cx="193963" cy="193963"/>
              <a:chOff x="1796105" y="1718666"/>
              <a:chExt cx="193963" cy="193963"/>
            </a:xfrm>
          </p:grpSpPr>
          <p:sp>
            <p:nvSpPr>
              <p:cNvPr id="36" name="Rectangle 35">
                <a:extLst>
                  <a:ext uri="{FF2B5EF4-FFF2-40B4-BE49-F238E27FC236}">
                    <a16:creationId xmlns:a16="http://schemas.microsoft.com/office/drawing/2014/main" id="{4D6333A2-F381-4BBD-A080-CD3F77CC730B}"/>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37" name="Rectangle 36">
                <a:extLst>
                  <a:ext uri="{FF2B5EF4-FFF2-40B4-BE49-F238E27FC236}">
                    <a16:creationId xmlns:a16="http://schemas.microsoft.com/office/drawing/2014/main" id="{1CFE6EFB-CCAB-40D6-9827-D51E28897004}"/>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35" name="TextBox 34">
              <a:extLst>
                <a:ext uri="{FF2B5EF4-FFF2-40B4-BE49-F238E27FC236}">
                  <a16:creationId xmlns:a16="http://schemas.microsoft.com/office/drawing/2014/main" id="{3D53CDAA-458E-4E20-9074-DA7F64CAD2DB}"/>
                </a:ext>
              </a:extLst>
            </p:cNvPr>
            <p:cNvSpPr txBox="1"/>
            <p:nvPr/>
          </p:nvSpPr>
          <p:spPr>
            <a:xfrm>
              <a:off x="2093495" y="1584815"/>
              <a:ext cx="7125284"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400">
                  <a:solidFill>
                    <a:srgbClr val="033454"/>
                  </a:solidFill>
                  <a:latin typeface="+mj-lt"/>
                  <a:cs typeface="Arial"/>
                </a:rPr>
                <a:t>Make available lecture note to the students  - </a:t>
              </a:r>
              <a:r>
                <a:rPr lang="en-US" sz="2400">
                  <a:solidFill>
                    <a:srgbClr val="00B050"/>
                  </a:solidFill>
                  <a:latin typeface="+mj-lt"/>
                  <a:cs typeface="Calibri Light"/>
                </a:rPr>
                <a:t>Addressed</a:t>
              </a:r>
              <a:endParaRPr lang="en-US" sz="2400" b="0" i="0">
                <a:solidFill>
                  <a:srgbClr val="FF3300"/>
                </a:solidFill>
                <a:effectLst/>
                <a:latin typeface="Calibri"/>
                <a:cs typeface="Arial"/>
              </a:endParaRPr>
            </a:p>
          </p:txBody>
        </p:sp>
      </p:grpSp>
      <p:pic>
        <p:nvPicPr>
          <p:cNvPr id="38" name="Picture 37">
            <a:extLst>
              <a:ext uri="{FF2B5EF4-FFF2-40B4-BE49-F238E27FC236}">
                <a16:creationId xmlns:a16="http://schemas.microsoft.com/office/drawing/2014/main" id="{FBAB98B5-6AD6-4A69-9C60-83DB3497BABA}"/>
              </a:ext>
            </a:extLst>
          </p:cNvPr>
          <p:cNvPicPr>
            <a:picLocks noChangeAspect="1"/>
          </p:cNvPicPr>
          <p:nvPr/>
        </p:nvPicPr>
        <p:blipFill>
          <a:blip r:embed="rId2"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Tree>
    <p:extLst>
      <p:ext uri="{BB962C8B-B14F-4D97-AF65-F5344CB8AC3E}">
        <p14:creationId xmlns:p14="http://schemas.microsoft.com/office/powerpoint/2010/main" val="4427267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FB7663B-6CFD-4CDF-9E3D-521DA0A6A81C}"/>
              </a:ext>
            </a:extLst>
          </p:cNvPr>
          <p:cNvSpPr txBox="1"/>
          <p:nvPr/>
        </p:nvSpPr>
        <p:spPr>
          <a:xfrm>
            <a:off x="177575" y="5961926"/>
            <a:ext cx="861133" cy="769441"/>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lang="en-US" sz="4400" dirty="0">
                <a:solidFill>
                  <a:schemeClr val="bg1"/>
                </a:solidFill>
                <a:latin typeface="Speak Pro"/>
                <a:cs typeface="Arial"/>
              </a:rPr>
              <a:t>48</a:t>
            </a:r>
            <a:endParaRPr lang="en-US" sz="4400" b="0" i="0" u="none" strike="noStrike" kern="1200" cap="none" spc="0" normalizeH="0" baseline="0" noProof="0" dirty="0">
              <a:ln>
                <a:noFill/>
              </a:ln>
              <a:solidFill>
                <a:schemeClr val="bg1"/>
              </a:solidFill>
              <a:effectLst/>
              <a:uLnTx/>
              <a:uFillTx/>
              <a:latin typeface="Speak Pro" panose="020B0504020101020102" pitchFamily="34" charset="0"/>
              <a:cs typeface="Arial"/>
            </a:endParaRPr>
          </a:p>
        </p:txBody>
      </p:sp>
      <p:grpSp>
        <p:nvGrpSpPr>
          <p:cNvPr id="13" name="Group 12">
            <a:extLst>
              <a:ext uri="{FF2B5EF4-FFF2-40B4-BE49-F238E27FC236}">
                <a16:creationId xmlns:a16="http://schemas.microsoft.com/office/drawing/2014/main" id="{F144F9A0-950A-4744-BC62-43DDCA9DBACF}"/>
              </a:ext>
            </a:extLst>
          </p:cNvPr>
          <p:cNvGrpSpPr/>
          <p:nvPr/>
        </p:nvGrpSpPr>
        <p:grpSpPr>
          <a:xfrm>
            <a:off x="1800323" y="334692"/>
            <a:ext cx="9180338" cy="609828"/>
            <a:chOff x="277091" y="249153"/>
            <a:chExt cx="9180338" cy="609828"/>
          </a:xfrm>
        </p:grpSpPr>
        <p:sp>
          <p:nvSpPr>
            <p:cNvPr id="14" name="Rectangle 13">
              <a:extLst>
                <a:ext uri="{FF2B5EF4-FFF2-40B4-BE49-F238E27FC236}">
                  <a16:creationId xmlns:a16="http://schemas.microsoft.com/office/drawing/2014/main" id="{08A05BD7-9BD8-42C5-9D09-B9B7A6C1EE47}"/>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D6FE4250-4DF3-40A8-8003-CBF7B39AE13B}"/>
                </a:ext>
              </a:extLst>
            </p:cNvPr>
            <p:cNvSpPr txBox="1"/>
            <p:nvPr/>
          </p:nvSpPr>
          <p:spPr>
            <a:xfrm>
              <a:off x="480291" y="249153"/>
              <a:ext cx="8977138" cy="58477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spcAft>
                  <a:spcPct val="0"/>
                </a:spcAft>
                <a:defRPr/>
              </a:pPr>
              <a:r>
                <a:rPr kumimoji="0" lang="en-GB" sz="3200" b="1" i="0" u="none" strike="noStrike" kern="1200" cap="none" spc="0" normalizeH="0" baseline="0" noProof="0">
                  <a:ln>
                    <a:noFill/>
                  </a:ln>
                  <a:solidFill>
                    <a:srgbClr val="002060"/>
                  </a:solidFill>
                  <a:effectLst/>
                  <a:uLnTx/>
                  <a:uFillTx/>
                  <a:latin typeface="Arial"/>
                  <a:cs typeface="Arial"/>
                </a:rPr>
                <a:t>Progress up to Progress </a:t>
              </a:r>
              <a:r>
                <a:rPr lang="en-GB" sz="3200" b="1">
                  <a:solidFill>
                    <a:srgbClr val="002060"/>
                  </a:solidFill>
                  <a:latin typeface="Arial"/>
                  <a:cs typeface="Arial"/>
                </a:rPr>
                <a:t>Presentation-02 </a:t>
              </a:r>
              <a:r>
                <a:rPr kumimoji="0" lang="en-GB" sz="1800" b="1" i="0" u="none" strike="noStrike" kern="1200" cap="none" spc="0" normalizeH="0" baseline="0" noProof="0">
                  <a:ln>
                    <a:noFill/>
                  </a:ln>
                  <a:solidFill>
                    <a:srgbClr val="002060"/>
                  </a:solidFill>
                  <a:effectLst/>
                  <a:uLnTx/>
                  <a:uFillTx/>
                  <a:latin typeface="Arial"/>
                  <a:cs typeface="Arial"/>
                </a:rPr>
                <a:t>Contd.</a:t>
              </a:r>
            </a:p>
          </p:txBody>
        </p:sp>
      </p:grpSp>
      <p:sp>
        <p:nvSpPr>
          <p:cNvPr id="11" name="TextBox 10">
            <a:extLst>
              <a:ext uri="{FF2B5EF4-FFF2-40B4-BE49-F238E27FC236}">
                <a16:creationId xmlns:a16="http://schemas.microsoft.com/office/drawing/2014/main" id="{0CEB4F2B-F880-4867-89B4-C7A78DAA9BF5}"/>
              </a:ext>
            </a:extLst>
          </p:cNvPr>
          <p:cNvSpPr txBox="1"/>
          <p:nvPr/>
        </p:nvSpPr>
        <p:spPr>
          <a:xfrm>
            <a:off x="107045" y="1547995"/>
            <a:ext cx="1002197"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1200" b="1" i="0" u="none" strike="noStrike" kern="1200" cap="none" spc="0" normalizeH="0" baseline="0" noProof="0">
                <a:ln>
                  <a:noFill/>
                </a:ln>
                <a:solidFill>
                  <a:prstClr val="white"/>
                </a:solidFill>
                <a:effectLst/>
                <a:uLnTx/>
                <a:uFillTx/>
                <a:latin typeface="Arial" pitchFamily="34" charset="0"/>
                <a:ea typeface="+mn-ea"/>
                <a:cs typeface="Arial" pitchFamily="34" charset="0"/>
              </a:rPr>
              <a:t>IT18007848</a:t>
            </a:r>
            <a:endParaRPr kumimoji="0" lang="en-US" sz="1400" b="1" i="0" u="none" strike="noStrike" kern="1200" cap="none" spc="0" normalizeH="0" baseline="0" noProof="0">
              <a:ln>
                <a:noFill/>
              </a:ln>
              <a:solidFill>
                <a:prstClr val="white"/>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63ADFD4C-D1C0-437F-8E6F-E62E848791B6}"/>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100" b="0" i="0" u="none" strike="noStrike" kern="1200" cap="none" spc="0" normalizeH="0" baseline="0" noProof="0">
                <a:ln>
                  <a:noFill/>
                </a:ln>
                <a:solidFill>
                  <a:prstClr val="white"/>
                </a:solidFill>
                <a:effectLst/>
                <a:uLnTx/>
                <a:uFillTx/>
                <a:latin typeface="Arial" pitchFamily="34" charset="0"/>
                <a:ea typeface="+mn-ea"/>
                <a:cs typeface="Arial" pitchFamily="34" charset="0"/>
              </a:rPr>
              <a:t>Rathnayake</a:t>
            </a:r>
          </a:p>
          <a:p>
            <a:pPr marL="0" marR="0" lvl="0" indent="0" algn="ctr" defTabSz="914400" rtl="0" eaLnBrk="1" fontAlgn="auto" latinLnBrk="0" hangingPunct="1">
              <a:lnSpc>
                <a:spcPct val="100000"/>
              </a:lnSpc>
              <a:spcBef>
                <a:spcPct val="0"/>
              </a:spcBef>
              <a:spcAft>
                <a:spcPct val="0"/>
              </a:spcAft>
              <a:buClrTx/>
              <a:buSzTx/>
              <a:buFontTx/>
              <a:buNone/>
              <a:defRPr/>
            </a:pPr>
            <a:r>
              <a:rPr kumimoji="0" lang="en-US" sz="1100" b="0" i="0" u="none" strike="noStrike" kern="1200" cap="none" spc="0" normalizeH="0" baseline="0" noProof="0">
                <a:ln>
                  <a:noFill/>
                </a:ln>
                <a:solidFill>
                  <a:prstClr val="white"/>
                </a:solidFill>
                <a:effectLst/>
                <a:uLnTx/>
                <a:uFillTx/>
                <a:latin typeface="Arial" pitchFamily="34" charset="0"/>
                <a:ea typeface="+mn-ea"/>
                <a:cs typeface="Arial" pitchFamily="34" charset="0"/>
              </a:rPr>
              <a:t>R.H.C.S</a:t>
            </a:r>
          </a:p>
        </p:txBody>
      </p:sp>
      <p:cxnSp>
        <p:nvCxnSpPr>
          <p:cNvPr id="16" name="Straight Connector 15">
            <a:extLst>
              <a:ext uri="{FF2B5EF4-FFF2-40B4-BE49-F238E27FC236}">
                <a16:creationId xmlns:a16="http://schemas.microsoft.com/office/drawing/2014/main" id="{CBFC9457-D8FD-4548-812A-4F70AA415983}"/>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pic>
        <p:nvPicPr>
          <p:cNvPr id="3" name="Picture 3" descr="Text&#10;&#10;Description automatically generated">
            <a:extLst>
              <a:ext uri="{FF2B5EF4-FFF2-40B4-BE49-F238E27FC236}">
                <a16:creationId xmlns:a16="http://schemas.microsoft.com/office/drawing/2014/main" id="{533CF69A-C729-46D9-A4ED-0E468FCBE462}"/>
              </a:ext>
            </a:extLst>
          </p:cNvPr>
          <p:cNvPicPr>
            <a:picLocks noChangeAspect="1"/>
          </p:cNvPicPr>
          <p:nvPr/>
        </p:nvPicPr>
        <p:blipFill>
          <a:blip r:embed="rId2"/>
          <a:stretch>
            <a:fillRect/>
          </a:stretch>
        </p:blipFill>
        <p:spPr>
          <a:xfrm>
            <a:off x="3923261" y="1238063"/>
            <a:ext cx="4682066" cy="2439813"/>
          </a:xfrm>
          <a:prstGeom prst="rect">
            <a:avLst/>
          </a:prstGeom>
        </p:spPr>
      </p:pic>
      <p:grpSp>
        <p:nvGrpSpPr>
          <p:cNvPr id="4" name="Group 3">
            <a:extLst>
              <a:ext uri="{FF2B5EF4-FFF2-40B4-BE49-F238E27FC236}">
                <a16:creationId xmlns:a16="http://schemas.microsoft.com/office/drawing/2014/main" id="{EC4E0448-41D3-488E-A5F2-7DAAC8E16B30}"/>
              </a:ext>
            </a:extLst>
          </p:cNvPr>
          <p:cNvGrpSpPr/>
          <p:nvPr/>
        </p:nvGrpSpPr>
        <p:grpSpPr>
          <a:xfrm>
            <a:off x="1811348" y="4711014"/>
            <a:ext cx="3271550" cy="400110"/>
            <a:chOff x="2278404" y="2314796"/>
            <a:chExt cx="3271550" cy="400110"/>
          </a:xfrm>
        </p:grpSpPr>
        <p:sp>
          <p:nvSpPr>
            <p:cNvPr id="19" name="Rectangle 18">
              <a:extLst>
                <a:ext uri="{FF2B5EF4-FFF2-40B4-BE49-F238E27FC236}">
                  <a16:creationId xmlns:a16="http://schemas.microsoft.com/office/drawing/2014/main" id="{AD7F9F11-68F0-46A5-AEA2-6A2B8D3D3AB3}"/>
                </a:ext>
              </a:extLst>
            </p:cNvPr>
            <p:cNvSpPr/>
            <p:nvPr/>
          </p:nvSpPr>
          <p:spPr>
            <a:xfrm rot="2700000">
              <a:off x="2278404" y="2507433"/>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latin typeface="+mj-lt"/>
              </a:endParaRPr>
            </a:p>
          </p:txBody>
        </p:sp>
        <p:sp>
          <p:nvSpPr>
            <p:cNvPr id="20" name="TextBox 19">
              <a:extLst>
                <a:ext uri="{FF2B5EF4-FFF2-40B4-BE49-F238E27FC236}">
                  <a16:creationId xmlns:a16="http://schemas.microsoft.com/office/drawing/2014/main" id="{21C27973-89DB-4B8D-9091-FDB833ECE8A5}"/>
                </a:ext>
              </a:extLst>
            </p:cNvPr>
            <p:cNvSpPr txBox="1"/>
            <p:nvPr/>
          </p:nvSpPr>
          <p:spPr>
            <a:xfrm>
              <a:off x="2413518" y="2314796"/>
              <a:ext cx="3136436" cy="400110"/>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latin typeface="+mj-lt"/>
                  <a:cs typeface="Arial"/>
                </a:rPr>
                <a:t>Improved accuracy  -&gt; 76.2%</a:t>
              </a:r>
              <a:endParaRPr lang="en-US" sz="2000">
                <a:latin typeface="+mj-lt"/>
                <a:cs typeface="Arial" pitchFamily="34" charset="0"/>
              </a:endParaRPr>
            </a:p>
          </p:txBody>
        </p:sp>
      </p:grpSp>
      <p:grpSp>
        <p:nvGrpSpPr>
          <p:cNvPr id="5" name="Group 4">
            <a:extLst>
              <a:ext uri="{FF2B5EF4-FFF2-40B4-BE49-F238E27FC236}">
                <a16:creationId xmlns:a16="http://schemas.microsoft.com/office/drawing/2014/main" id="{E631550B-C377-428B-B8E8-87C154CED6D7}"/>
              </a:ext>
            </a:extLst>
          </p:cNvPr>
          <p:cNvGrpSpPr/>
          <p:nvPr/>
        </p:nvGrpSpPr>
        <p:grpSpPr>
          <a:xfrm>
            <a:off x="1811347" y="5121263"/>
            <a:ext cx="3728331" cy="923330"/>
            <a:chOff x="2278404" y="2316336"/>
            <a:chExt cx="3728331" cy="923330"/>
          </a:xfrm>
        </p:grpSpPr>
        <p:sp>
          <p:nvSpPr>
            <p:cNvPr id="22" name="Rectangle 21">
              <a:extLst>
                <a:ext uri="{FF2B5EF4-FFF2-40B4-BE49-F238E27FC236}">
                  <a16:creationId xmlns:a16="http://schemas.microsoft.com/office/drawing/2014/main" id="{C3E47632-6280-44DC-A321-5E330F58F98C}"/>
                </a:ext>
              </a:extLst>
            </p:cNvPr>
            <p:cNvSpPr/>
            <p:nvPr/>
          </p:nvSpPr>
          <p:spPr>
            <a:xfrm rot="2700000">
              <a:off x="2278404" y="2507433"/>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latin typeface="+mj-lt"/>
              </a:endParaRPr>
            </a:p>
          </p:txBody>
        </p:sp>
        <p:sp>
          <p:nvSpPr>
            <p:cNvPr id="23" name="TextBox 22">
              <a:extLst>
                <a:ext uri="{FF2B5EF4-FFF2-40B4-BE49-F238E27FC236}">
                  <a16:creationId xmlns:a16="http://schemas.microsoft.com/office/drawing/2014/main" id="{8E2F6761-8398-4748-9133-25752DB003C8}"/>
                </a:ext>
              </a:extLst>
            </p:cNvPr>
            <p:cNvSpPr txBox="1"/>
            <p:nvPr/>
          </p:nvSpPr>
          <p:spPr>
            <a:xfrm>
              <a:off x="2378882" y="2316336"/>
              <a:ext cx="3627853" cy="923330"/>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latin typeface="+mj-lt"/>
                  <a:cs typeface="Arial"/>
                </a:rPr>
                <a:t>Model trained on </a:t>
              </a:r>
              <a:r>
                <a:rPr lang="en-US" sz="2000">
                  <a:latin typeface="Calibri Light"/>
                  <a:ea typeface="+mn-lt"/>
                  <a:cs typeface="+mn-lt"/>
                </a:rPr>
                <a:t>46666</a:t>
              </a:r>
              <a:r>
                <a:rPr lang="en-US" sz="2000">
                  <a:ea typeface="+mn-lt"/>
                  <a:cs typeface="+mn-lt"/>
                </a:rPr>
                <a:t> </a:t>
              </a:r>
              <a:r>
                <a:rPr lang="en-US" sz="2000">
                  <a:latin typeface="Calibri Light"/>
                  <a:cs typeface="Arial"/>
                </a:rPr>
                <a:t>of</a:t>
              </a:r>
              <a:r>
                <a:rPr lang="en-US" sz="2000">
                  <a:latin typeface="+mj-lt"/>
                  <a:cs typeface="Arial"/>
                </a:rPr>
                <a:t> words</a:t>
              </a:r>
              <a:endParaRPr lang="en-US"/>
            </a:p>
            <a:p>
              <a:r>
                <a:rPr lang="en-US" sz="1400">
                  <a:cs typeface="Arial"/>
                </a:rPr>
                <a:t>- CoNLL 2003 (English) Data set</a:t>
              </a:r>
              <a:endParaRPr lang="en-US" sz="1400"/>
            </a:p>
            <a:p>
              <a:endParaRPr lang="en-US" sz="2000">
                <a:latin typeface="Calibri Light"/>
                <a:cs typeface="Arial"/>
              </a:endParaRPr>
            </a:p>
          </p:txBody>
        </p:sp>
      </p:grpSp>
      <p:grpSp>
        <p:nvGrpSpPr>
          <p:cNvPr id="8" name="Group 7">
            <a:extLst>
              <a:ext uri="{FF2B5EF4-FFF2-40B4-BE49-F238E27FC236}">
                <a16:creationId xmlns:a16="http://schemas.microsoft.com/office/drawing/2014/main" id="{631FE898-011F-4787-82FB-21F678C1A3EB}"/>
              </a:ext>
            </a:extLst>
          </p:cNvPr>
          <p:cNvGrpSpPr/>
          <p:nvPr/>
        </p:nvGrpSpPr>
        <p:grpSpPr>
          <a:xfrm>
            <a:off x="1811347" y="5724704"/>
            <a:ext cx="2996784" cy="400110"/>
            <a:chOff x="2278404" y="2316336"/>
            <a:chExt cx="2996784" cy="400110"/>
          </a:xfrm>
        </p:grpSpPr>
        <p:sp>
          <p:nvSpPr>
            <p:cNvPr id="25" name="Rectangle 24">
              <a:extLst>
                <a:ext uri="{FF2B5EF4-FFF2-40B4-BE49-F238E27FC236}">
                  <a16:creationId xmlns:a16="http://schemas.microsoft.com/office/drawing/2014/main" id="{96F80ED8-C5E4-4493-9E8D-EAC2F2432FE8}"/>
                </a:ext>
              </a:extLst>
            </p:cNvPr>
            <p:cNvSpPr/>
            <p:nvPr/>
          </p:nvSpPr>
          <p:spPr>
            <a:xfrm rot="2700000">
              <a:off x="2278404" y="2507433"/>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latin typeface="+mj-lt"/>
              </a:endParaRPr>
            </a:p>
          </p:txBody>
        </p:sp>
        <p:sp>
          <p:nvSpPr>
            <p:cNvPr id="26" name="TextBox 25">
              <a:extLst>
                <a:ext uri="{FF2B5EF4-FFF2-40B4-BE49-F238E27FC236}">
                  <a16:creationId xmlns:a16="http://schemas.microsoft.com/office/drawing/2014/main" id="{6362CC1A-A1ED-494C-A888-8C0996B161E9}"/>
                </a:ext>
              </a:extLst>
            </p:cNvPr>
            <p:cNvSpPr txBox="1"/>
            <p:nvPr/>
          </p:nvSpPr>
          <p:spPr>
            <a:xfrm>
              <a:off x="2378882" y="2316336"/>
              <a:ext cx="2896306" cy="400110"/>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latin typeface="+mj-lt"/>
                  <a:cs typeface="Arial"/>
                </a:rPr>
                <a:t>Tested with 6457 test data</a:t>
              </a:r>
              <a:endParaRPr lang="en-US"/>
            </a:p>
          </p:txBody>
        </p:sp>
      </p:grpSp>
      <p:sp>
        <p:nvSpPr>
          <p:cNvPr id="9" name="Rectangle 8">
            <a:extLst>
              <a:ext uri="{FF2B5EF4-FFF2-40B4-BE49-F238E27FC236}">
                <a16:creationId xmlns:a16="http://schemas.microsoft.com/office/drawing/2014/main" id="{23988167-90AA-4766-8F9D-93CFCCBF2253}"/>
              </a:ext>
            </a:extLst>
          </p:cNvPr>
          <p:cNvSpPr/>
          <p:nvPr/>
        </p:nvSpPr>
        <p:spPr>
          <a:xfrm>
            <a:off x="4148666" y="3310467"/>
            <a:ext cx="1049867" cy="1693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23">
            <a:extLst>
              <a:ext uri="{FF2B5EF4-FFF2-40B4-BE49-F238E27FC236}">
                <a16:creationId xmlns:a16="http://schemas.microsoft.com/office/drawing/2014/main" id="{0B7746EE-7C35-46A3-8236-B25090E5ED70}"/>
              </a:ext>
            </a:extLst>
          </p:cNvPr>
          <p:cNvPicPr>
            <a:picLocks noChangeAspect="1"/>
          </p:cNvPicPr>
          <p:nvPr/>
        </p:nvPicPr>
        <p:blipFill>
          <a:blip r:embed="rId3"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Tree>
    <p:extLst>
      <p:ext uri="{BB962C8B-B14F-4D97-AF65-F5344CB8AC3E}">
        <p14:creationId xmlns:p14="http://schemas.microsoft.com/office/powerpoint/2010/main" val="21701619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FB7663B-6CFD-4CDF-9E3D-521DA0A6A81C}"/>
              </a:ext>
            </a:extLst>
          </p:cNvPr>
          <p:cNvSpPr txBox="1"/>
          <p:nvPr/>
        </p:nvSpPr>
        <p:spPr>
          <a:xfrm>
            <a:off x="177575" y="5961926"/>
            <a:ext cx="861133"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4400" b="0" i="0" u="none" strike="noStrike" kern="1200" cap="none" spc="0" normalizeH="0" baseline="0" noProof="0" dirty="0">
                <a:ln>
                  <a:noFill/>
                </a:ln>
                <a:solidFill>
                  <a:prstClr val="white"/>
                </a:solidFill>
                <a:effectLst/>
                <a:uLnTx/>
                <a:uFillTx/>
                <a:latin typeface="Speak Pro" panose="020B0504020101020102" pitchFamily="34" charset="0"/>
                <a:ea typeface="+mn-ea"/>
                <a:cs typeface="+mn-cs"/>
              </a:rPr>
              <a:t>49</a:t>
            </a:r>
          </a:p>
        </p:txBody>
      </p:sp>
      <p:grpSp>
        <p:nvGrpSpPr>
          <p:cNvPr id="13" name="Group 12">
            <a:extLst>
              <a:ext uri="{FF2B5EF4-FFF2-40B4-BE49-F238E27FC236}">
                <a16:creationId xmlns:a16="http://schemas.microsoft.com/office/drawing/2014/main" id="{F144F9A0-950A-4744-BC62-43DDCA9DBACF}"/>
              </a:ext>
            </a:extLst>
          </p:cNvPr>
          <p:cNvGrpSpPr/>
          <p:nvPr/>
        </p:nvGrpSpPr>
        <p:grpSpPr>
          <a:xfrm>
            <a:off x="1800323" y="334692"/>
            <a:ext cx="9180338" cy="609828"/>
            <a:chOff x="277091" y="249153"/>
            <a:chExt cx="9180338" cy="609828"/>
          </a:xfrm>
        </p:grpSpPr>
        <p:sp>
          <p:nvSpPr>
            <p:cNvPr id="14" name="Rectangle 13">
              <a:extLst>
                <a:ext uri="{FF2B5EF4-FFF2-40B4-BE49-F238E27FC236}">
                  <a16:creationId xmlns:a16="http://schemas.microsoft.com/office/drawing/2014/main" id="{08A05BD7-9BD8-42C5-9D09-B9B7A6C1EE47}"/>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D6FE4250-4DF3-40A8-8003-CBF7B39AE13B}"/>
                </a:ext>
              </a:extLst>
            </p:cNvPr>
            <p:cNvSpPr txBox="1"/>
            <p:nvPr/>
          </p:nvSpPr>
          <p:spPr>
            <a:xfrm>
              <a:off x="480291" y="249153"/>
              <a:ext cx="8977138" cy="58477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spcAft>
                  <a:spcPct val="0"/>
                </a:spcAft>
                <a:defRPr/>
              </a:pPr>
              <a:r>
                <a:rPr kumimoji="0" lang="en-GB" sz="3200" b="1" i="0" u="none" strike="noStrike" kern="1200" cap="none" spc="0" normalizeH="0" baseline="0" noProof="0">
                  <a:ln>
                    <a:noFill/>
                  </a:ln>
                  <a:solidFill>
                    <a:srgbClr val="002060"/>
                  </a:solidFill>
                  <a:effectLst/>
                  <a:uLnTx/>
                  <a:uFillTx/>
                  <a:latin typeface="Arial"/>
                  <a:cs typeface="Arial"/>
                </a:rPr>
                <a:t>Progress up to Progress </a:t>
              </a:r>
              <a:r>
                <a:rPr lang="en-GB" sz="3200" b="1">
                  <a:solidFill>
                    <a:srgbClr val="002060"/>
                  </a:solidFill>
                  <a:latin typeface="Arial"/>
                  <a:cs typeface="Arial"/>
                </a:rPr>
                <a:t>Presentation-02 </a:t>
              </a:r>
              <a:r>
                <a:rPr kumimoji="0" lang="en-GB" sz="1800" b="1" i="0" u="none" strike="noStrike" kern="1200" cap="none" spc="0" normalizeH="0" baseline="0" noProof="0">
                  <a:ln>
                    <a:noFill/>
                  </a:ln>
                  <a:solidFill>
                    <a:srgbClr val="002060"/>
                  </a:solidFill>
                  <a:effectLst/>
                  <a:uLnTx/>
                  <a:uFillTx/>
                  <a:latin typeface="Arial"/>
                  <a:cs typeface="Arial"/>
                </a:rPr>
                <a:t>Contd.</a:t>
              </a:r>
            </a:p>
          </p:txBody>
        </p:sp>
      </p:grpSp>
      <p:sp>
        <p:nvSpPr>
          <p:cNvPr id="11" name="TextBox 10">
            <a:extLst>
              <a:ext uri="{FF2B5EF4-FFF2-40B4-BE49-F238E27FC236}">
                <a16:creationId xmlns:a16="http://schemas.microsoft.com/office/drawing/2014/main" id="{0CEB4F2B-F880-4867-89B4-C7A78DAA9BF5}"/>
              </a:ext>
            </a:extLst>
          </p:cNvPr>
          <p:cNvSpPr txBox="1"/>
          <p:nvPr/>
        </p:nvSpPr>
        <p:spPr>
          <a:xfrm>
            <a:off x="107045" y="1547995"/>
            <a:ext cx="1002197"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1200" b="1" i="0" u="none" strike="noStrike" kern="1200" cap="none" spc="0" normalizeH="0" baseline="0" noProof="0">
                <a:ln>
                  <a:noFill/>
                </a:ln>
                <a:solidFill>
                  <a:prstClr val="white"/>
                </a:solidFill>
                <a:effectLst/>
                <a:uLnTx/>
                <a:uFillTx/>
                <a:latin typeface="Arial" pitchFamily="34" charset="0"/>
                <a:ea typeface="+mn-ea"/>
                <a:cs typeface="Arial" pitchFamily="34" charset="0"/>
              </a:rPr>
              <a:t>IT18007848</a:t>
            </a:r>
            <a:endParaRPr kumimoji="0" lang="en-US" sz="1400" b="1" i="0" u="none" strike="noStrike" kern="1200" cap="none" spc="0" normalizeH="0" baseline="0" noProof="0">
              <a:ln>
                <a:noFill/>
              </a:ln>
              <a:solidFill>
                <a:prstClr val="white"/>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63ADFD4C-D1C0-437F-8E6F-E62E848791B6}"/>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100" b="0" i="0" u="none" strike="noStrike" kern="1200" cap="none" spc="0" normalizeH="0" baseline="0" noProof="0">
                <a:ln>
                  <a:noFill/>
                </a:ln>
                <a:solidFill>
                  <a:prstClr val="white"/>
                </a:solidFill>
                <a:effectLst/>
                <a:uLnTx/>
                <a:uFillTx/>
                <a:latin typeface="Arial" pitchFamily="34" charset="0"/>
                <a:ea typeface="+mn-ea"/>
                <a:cs typeface="Arial" pitchFamily="34" charset="0"/>
              </a:rPr>
              <a:t>Rathnayake</a:t>
            </a:r>
          </a:p>
          <a:p>
            <a:pPr marL="0" marR="0" lvl="0" indent="0" algn="ctr" defTabSz="914400" rtl="0" eaLnBrk="1" fontAlgn="auto" latinLnBrk="0" hangingPunct="1">
              <a:lnSpc>
                <a:spcPct val="100000"/>
              </a:lnSpc>
              <a:spcBef>
                <a:spcPct val="0"/>
              </a:spcBef>
              <a:spcAft>
                <a:spcPct val="0"/>
              </a:spcAft>
              <a:buClrTx/>
              <a:buSzTx/>
              <a:buFontTx/>
              <a:buNone/>
              <a:defRPr/>
            </a:pPr>
            <a:r>
              <a:rPr kumimoji="0" lang="en-US" sz="1100" b="0" i="0" u="none" strike="noStrike" kern="1200" cap="none" spc="0" normalizeH="0" baseline="0" noProof="0">
                <a:ln>
                  <a:noFill/>
                </a:ln>
                <a:solidFill>
                  <a:prstClr val="white"/>
                </a:solidFill>
                <a:effectLst/>
                <a:uLnTx/>
                <a:uFillTx/>
                <a:latin typeface="Arial" pitchFamily="34" charset="0"/>
                <a:ea typeface="+mn-ea"/>
                <a:cs typeface="Arial" pitchFamily="34" charset="0"/>
              </a:rPr>
              <a:t>R.H.C.S</a:t>
            </a:r>
          </a:p>
        </p:txBody>
      </p:sp>
      <p:cxnSp>
        <p:nvCxnSpPr>
          <p:cNvPr id="16" name="Straight Connector 15">
            <a:extLst>
              <a:ext uri="{FF2B5EF4-FFF2-40B4-BE49-F238E27FC236}">
                <a16:creationId xmlns:a16="http://schemas.microsoft.com/office/drawing/2014/main" id="{CBFC9457-D8FD-4548-812A-4F70AA415983}"/>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pic>
        <p:nvPicPr>
          <p:cNvPr id="3" name="Picture 4" descr="Graphical user interface, text, email&#10;&#10;Description automatically generated">
            <a:extLst>
              <a:ext uri="{FF2B5EF4-FFF2-40B4-BE49-F238E27FC236}">
                <a16:creationId xmlns:a16="http://schemas.microsoft.com/office/drawing/2014/main" id="{1D4D707F-92EF-4CED-8512-3111579F3830}"/>
              </a:ext>
            </a:extLst>
          </p:cNvPr>
          <p:cNvPicPr>
            <a:picLocks noChangeAspect="1"/>
          </p:cNvPicPr>
          <p:nvPr/>
        </p:nvPicPr>
        <p:blipFill>
          <a:blip r:embed="rId2"/>
          <a:stretch>
            <a:fillRect/>
          </a:stretch>
        </p:blipFill>
        <p:spPr>
          <a:xfrm>
            <a:off x="1778000" y="1072318"/>
            <a:ext cx="9135532" cy="4950430"/>
          </a:xfrm>
          <a:prstGeom prst="rect">
            <a:avLst/>
          </a:prstGeom>
        </p:spPr>
      </p:pic>
      <p:pic>
        <p:nvPicPr>
          <p:cNvPr id="18" name="Picture 17">
            <a:extLst>
              <a:ext uri="{FF2B5EF4-FFF2-40B4-BE49-F238E27FC236}">
                <a16:creationId xmlns:a16="http://schemas.microsoft.com/office/drawing/2014/main" id="{38B3AB8F-3FD0-4E38-8EC6-129A53FDDA30}"/>
              </a:ext>
            </a:extLst>
          </p:cNvPr>
          <p:cNvPicPr>
            <a:picLocks noChangeAspect="1"/>
          </p:cNvPicPr>
          <p:nvPr/>
        </p:nvPicPr>
        <p:blipFill>
          <a:blip r:embed="rId3"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Tree>
    <p:extLst>
      <p:ext uri="{BB962C8B-B14F-4D97-AF65-F5344CB8AC3E}">
        <p14:creationId xmlns:p14="http://schemas.microsoft.com/office/powerpoint/2010/main" val="9993474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FB7663B-6CFD-4CDF-9E3D-521DA0A6A81C}"/>
              </a:ext>
            </a:extLst>
          </p:cNvPr>
          <p:cNvSpPr txBox="1"/>
          <p:nvPr/>
        </p:nvSpPr>
        <p:spPr>
          <a:xfrm>
            <a:off x="177575" y="5961926"/>
            <a:ext cx="861133" cy="769441"/>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lang="en-US" sz="4400" dirty="0">
                <a:solidFill>
                  <a:schemeClr val="bg1"/>
                </a:solidFill>
                <a:latin typeface="Speak Pro"/>
                <a:cs typeface="Arial"/>
              </a:rPr>
              <a:t>50</a:t>
            </a:r>
            <a:endParaRPr kumimoji="0" lang="en-US" sz="4400" b="0" i="0" u="none" strike="noStrike" kern="1200" cap="none" spc="0" normalizeH="0" baseline="0" noProof="0" dirty="0">
              <a:ln>
                <a:noFill/>
              </a:ln>
              <a:solidFill>
                <a:schemeClr val="bg1"/>
              </a:solidFill>
              <a:effectLst/>
              <a:uLnTx/>
              <a:uFillTx/>
              <a:latin typeface="Speak Pro" panose="020B0504020101020102" pitchFamily="34" charset="0"/>
              <a:cs typeface="+mn-cs"/>
            </a:endParaRPr>
          </a:p>
        </p:txBody>
      </p:sp>
      <p:grpSp>
        <p:nvGrpSpPr>
          <p:cNvPr id="13" name="Group 12">
            <a:extLst>
              <a:ext uri="{FF2B5EF4-FFF2-40B4-BE49-F238E27FC236}">
                <a16:creationId xmlns:a16="http://schemas.microsoft.com/office/drawing/2014/main" id="{F144F9A0-950A-4744-BC62-43DDCA9DBACF}"/>
              </a:ext>
            </a:extLst>
          </p:cNvPr>
          <p:cNvGrpSpPr/>
          <p:nvPr/>
        </p:nvGrpSpPr>
        <p:grpSpPr>
          <a:xfrm>
            <a:off x="1800323" y="334692"/>
            <a:ext cx="9430406" cy="609828"/>
            <a:chOff x="277091" y="249153"/>
            <a:chExt cx="9430406" cy="609828"/>
          </a:xfrm>
        </p:grpSpPr>
        <p:sp>
          <p:nvSpPr>
            <p:cNvPr id="14" name="Rectangle 13">
              <a:extLst>
                <a:ext uri="{FF2B5EF4-FFF2-40B4-BE49-F238E27FC236}">
                  <a16:creationId xmlns:a16="http://schemas.microsoft.com/office/drawing/2014/main" id="{08A05BD7-9BD8-42C5-9D09-B9B7A6C1EE47}"/>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D6FE4250-4DF3-40A8-8003-CBF7B39AE13B}"/>
                </a:ext>
              </a:extLst>
            </p:cNvPr>
            <p:cNvSpPr txBox="1"/>
            <p:nvPr/>
          </p:nvSpPr>
          <p:spPr>
            <a:xfrm>
              <a:off x="480291" y="249153"/>
              <a:ext cx="9227206" cy="58477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spcAft>
                  <a:spcPct val="0"/>
                </a:spcAft>
                <a:defRPr/>
              </a:pPr>
              <a:r>
                <a:rPr kumimoji="0" lang="en-GB" sz="3200" b="1" i="0" u="none" strike="noStrike" kern="1200" cap="none" spc="0" normalizeH="0" baseline="0" noProof="0">
                  <a:ln>
                    <a:noFill/>
                  </a:ln>
                  <a:solidFill>
                    <a:srgbClr val="002060"/>
                  </a:solidFill>
                  <a:effectLst/>
                  <a:uLnTx/>
                  <a:uFillTx/>
                  <a:latin typeface="Arial"/>
                  <a:cs typeface="Arial"/>
                </a:rPr>
                <a:t>Progress up to Progress </a:t>
              </a:r>
              <a:r>
                <a:rPr lang="en-GB" sz="3200" b="1">
                  <a:solidFill>
                    <a:srgbClr val="002060"/>
                  </a:solidFill>
                  <a:latin typeface="Arial"/>
                  <a:cs typeface="Arial"/>
                </a:rPr>
                <a:t>Presentation-02 </a:t>
              </a:r>
              <a:r>
                <a:rPr kumimoji="0" lang="en-GB" sz="1800" b="1" i="0" u="none" strike="noStrike" kern="1200" cap="none" spc="0" normalizeH="0" baseline="0" noProof="0">
                  <a:ln>
                    <a:noFill/>
                  </a:ln>
                  <a:solidFill>
                    <a:srgbClr val="002060"/>
                  </a:solidFill>
                  <a:effectLst/>
                  <a:uLnTx/>
                  <a:uFillTx/>
                  <a:latin typeface="Arial"/>
                  <a:cs typeface="Arial"/>
                </a:rPr>
                <a:t>Contd.</a:t>
              </a:r>
            </a:p>
          </p:txBody>
        </p:sp>
      </p:grpSp>
      <p:sp>
        <p:nvSpPr>
          <p:cNvPr id="11" name="TextBox 10">
            <a:extLst>
              <a:ext uri="{FF2B5EF4-FFF2-40B4-BE49-F238E27FC236}">
                <a16:creationId xmlns:a16="http://schemas.microsoft.com/office/drawing/2014/main" id="{0CEB4F2B-F880-4867-89B4-C7A78DAA9BF5}"/>
              </a:ext>
            </a:extLst>
          </p:cNvPr>
          <p:cNvSpPr txBox="1"/>
          <p:nvPr/>
        </p:nvSpPr>
        <p:spPr>
          <a:xfrm>
            <a:off x="107045" y="1547995"/>
            <a:ext cx="1002197"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1200" b="1" i="0" u="none" strike="noStrike" kern="1200" cap="none" spc="0" normalizeH="0" baseline="0" noProof="0">
                <a:ln>
                  <a:noFill/>
                </a:ln>
                <a:solidFill>
                  <a:prstClr val="white"/>
                </a:solidFill>
                <a:effectLst/>
                <a:uLnTx/>
                <a:uFillTx/>
                <a:latin typeface="Arial" pitchFamily="34" charset="0"/>
                <a:ea typeface="+mn-ea"/>
                <a:cs typeface="Arial" pitchFamily="34" charset="0"/>
              </a:rPr>
              <a:t>IT18007848</a:t>
            </a:r>
            <a:endParaRPr kumimoji="0" lang="en-US" sz="1400" b="1" i="0" u="none" strike="noStrike" kern="1200" cap="none" spc="0" normalizeH="0" baseline="0" noProof="0">
              <a:ln>
                <a:noFill/>
              </a:ln>
              <a:solidFill>
                <a:prstClr val="white"/>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63ADFD4C-D1C0-437F-8E6F-E62E848791B6}"/>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100" b="0" i="0" u="none" strike="noStrike" kern="1200" cap="none" spc="0" normalizeH="0" baseline="0" noProof="0">
                <a:ln>
                  <a:noFill/>
                </a:ln>
                <a:solidFill>
                  <a:prstClr val="white"/>
                </a:solidFill>
                <a:effectLst/>
                <a:uLnTx/>
                <a:uFillTx/>
                <a:latin typeface="Arial" pitchFamily="34" charset="0"/>
                <a:ea typeface="+mn-ea"/>
                <a:cs typeface="Arial" pitchFamily="34" charset="0"/>
              </a:rPr>
              <a:t>Rathnayake</a:t>
            </a:r>
          </a:p>
          <a:p>
            <a:pPr marL="0" marR="0" lvl="0" indent="0" algn="ctr" defTabSz="914400" rtl="0" eaLnBrk="1" fontAlgn="auto" latinLnBrk="0" hangingPunct="1">
              <a:lnSpc>
                <a:spcPct val="100000"/>
              </a:lnSpc>
              <a:spcBef>
                <a:spcPct val="0"/>
              </a:spcBef>
              <a:spcAft>
                <a:spcPct val="0"/>
              </a:spcAft>
              <a:buClrTx/>
              <a:buSzTx/>
              <a:buFontTx/>
              <a:buNone/>
              <a:defRPr/>
            </a:pPr>
            <a:r>
              <a:rPr kumimoji="0" lang="en-US" sz="1100" b="0" i="0" u="none" strike="noStrike" kern="1200" cap="none" spc="0" normalizeH="0" baseline="0" noProof="0">
                <a:ln>
                  <a:noFill/>
                </a:ln>
                <a:solidFill>
                  <a:prstClr val="white"/>
                </a:solidFill>
                <a:effectLst/>
                <a:uLnTx/>
                <a:uFillTx/>
                <a:latin typeface="Arial" pitchFamily="34" charset="0"/>
                <a:ea typeface="+mn-ea"/>
                <a:cs typeface="Arial" pitchFamily="34" charset="0"/>
              </a:rPr>
              <a:t>R.H.C.S</a:t>
            </a:r>
          </a:p>
        </p:txBody>
      </p:sp>
      <p:cxnSp>
        <p:nvCxnSpPr>
          <p:cNvPr id="16" name="Straight Connector 15">
            <a:extLst>
              <a:ext uri="{FF2B5EF4-FFF2-40B4-BE49-F238E27FC236}">
                <a16:creationId xmlns:a16="http://schemas.microsoft.com/office/drawing/2014/main" id="{CBFC9457-D8FD-4548-812A-4F70AA415983}"/>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pic>
        <p:nvPicPr>
          <p:cNvPr id="2" name="Picture 2" descr="Graphical user interface, text, application&#10;&#10;Description automatically generated">
            <a:extLst>
              <a:ext uri="{FF2B5EF4-FFF2-40B4-BE49-F238E27FC236}">
                <a16:creationId xmlns:a16="http://schemas.microsoft.com/office/drawing/2014/main" id="{A21A06F7-C6E0-4476-869B-DE2CE6C7A19B}"/>
              </a:ext>
            </a:extLst>
          </p:cNvPr>
          <p:cNvPicPr>
            <a:picLocks noChangeAspect="1"/>
          </p:cNvPicPr>
          <p:nvPr/>
        </p:nvPicPr>
        <p:blipFill>
          <a:blip r:embed="rId2"/>
          <a:stretch>
            <a:fillRect/>
          </a:stretch>
        </p:blipFill>
        <p:spPr>
          <a:xfrm>
            <a:off x="1803400" y="1098100"/>
            <a:ext cx="9083615" cy="4571861"/>
          </a:xfrm>
          <a:prstGeom prst="rect">
            <a:avLst/>
          </a:prstGeom>
        </p:spPr>
      </p:pic>
      <p:pic>
        <p:nvPicPr>
          <p:cNvPr id="18" name="Picture 17">
            <a:extLst>
              <a:ext uri="{FF2B5EF4-FFF2-40B4-BE49-F238E27FC236}">
                <a16:creationId xmlns:a16="http://schemas.microsoft.com/office/drawing/2014/main" id="{161E14AD-96C9-4155-82F2-5A7EF84915FC}"/>
              </a:ext>
            </a:extLst>
          </p:cNvPr>
          <p:cNvPicPr>
            <a:picLocks noChangeAspect="1"/>
          </p:cNvPicPr>
          <p:nvPr/>
        </p:nvPicPr>
        <p:blipFill>
          <a:blip r:embed="rId3"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Tree>
    <p:extLst>
      <p:ext uri="{BB962C8B-B14F-4D97-AF65-F5344CB8AC3E}">
        <p14:creationId xmlns:p14="http://schemas.microsoft.com/office/powerpoint/2010/main" val="37694697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FB7663B-6CFD-4CDF-9E3D-521DA0A6A81C}"/>
              </a:ext>
            </a:extLst>
          </p:cNvPr>
          <p:cNvSpPr txBox="1"/>
          <p:nvPr/>
        </p:nvSpPr>
        <p:spPr>
          <a:xfrm>
            <a:off x="177575" y="5961926"/>
            <a:ext cx="861133" cy="769441"/>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4400" b="0" i="0" u="none" strike="noStrike" kern="1200" cap="none" spc="0" normalizeH="0" baseline="0" noProof="0" dirty="0">
                <a:ln>
                  <a:noFill/>
                </a:ln>
                <a:solidFill>
                  <a:prstClr val="white"/>
                </a:solidFill>
                <a:effectLst/>
                <a:uLnTx/>
                <a:uFillTx/>
                <a:latin typeface="Speak Pro"/>
                <a:ea typeface="+mn-ea"/>
                <a:cs typeface="Arial"/>
              </a:rPr>
              <a:t>51</a:t>
            </a:r>
            <a:endParaRPr kumimoji="0" lang="en-US" sz="4400" b="0" i="0" u="none" strike="noStrike" kern="1200" cap="none" spc="0" normalizeH="0" baseline="0" noProof="0" dirty="0">
              <a:ln>
                <a:noFill/>
              </a:ln>
              <a:solidFill>
                <a:prstClr val="white"/>
              </a:solidFill>
              <a:effectLst/>
              <a:uLnTx/>
              <a:uFillTx/>
              <a:latin typeface="Speak Pro" panose="020B0504020101020102" pitchFamily="34" charset="0"/>
              <a:ea typeface="+mn-ea"/>
              <a:cs typeface="+mn-cs"/>
            </a:endParaRPr>
          </a:p>
        </p:txBody>
      </p:sp>
      <p:grpSp>
        <p:nvGrpSpPr>
          <p:cNvPr id="13" name="Group 12">
            <a:extLst>
              <a:ext uri="{FF2B5EF4-FFF2-40B4-BE49-F238E27FC236}">
                <a16:creationId xmlns:a16="http://schemas.microsoft.com/office/drawing/2014/main" id="{F144F9A0-950A-4744-BC62-43DDCA9DBACF}"/>
              </a:ext>
            </a:extLst>
          </p:cNvPr>
          <p:cNvGrpSpPr/>
          <p:nvPr/>
        </p:nvGrpSpPr>
        <p:grpSpPr>
          <a:xfrm>
            <a:off x="1800323" y="334692"/>
            <a:ext cx="9180338" cy="609828"/>
            <a:chOff x="277091" y="249153"/>
            <a:chExt cx="9180338" cy="609828"/>
          </a:xfrm>
        </p:grpSpPr>
        <p:sp>
          <p:nvSpPr>
            <p:cNvPr id="14" name="Rectangle 13">
              <a:extLst>
                <a:ext uri="{FF2B5EF4-FFF2-40B4-BE49-F238E27FC236}">
                  <a16:creationId xmlns:a16="http://schemas.microsoft.com/office/drawing/2014/main" id="{08A05BD7-9BD8-42C5-9D09-B9B7A6C1EE47}"/>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D6FE4250-4DF3-40A8-8003-CBF7B39AE13B}"/>
                </a:ext>
              </a:extLst>
            </p:cNvPr>
            <p:cNvSpPr txBox="1"/>
            <p:nvPr/>
          </p:nvSpPr>
          <p:spPr>
            <a:xfrm>
              <a:off x="480291" y="249153"/>
              <a:ext cx="8977138" cy="58477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spcAft>
                  <a:spcPct val="0"/>
                </a:spcAft>
                <a:defRPr/>
              </a:pPr>
              <a:r>
                <a:rPr kumimoji="0" lang="en-GB" sz="3200" b="1" i="0" u="none" strike="noStrike" kern="1200" cap="none" spc="0" normalizeH="0" baseline="0" noProof="0">
                  <a:ln>
                    <a:noFill/>
                  </a:ln>
                  <a:solidFill>
                    <a:srgbClr val="002060"/>
                  </a:solidFill>
                  <a:effectLst/>
                  <a:uLnTx/>
                  <a:uFillTx/>
                  <a:latin typeface="Arial"/>
                  <a:cs typeface="Arial"/>
                </a:rPr>
                <a:t>Progress up to Progress </a:t>
              </a:r>
              <a:r>
                <a:rPr lang="en-GB" sz="3200" b="1">
                  <a:solidFill>
                    <a:srgbClr val="002060"/>
                  </a:solidFill>
                  <a:latin typeface="Arial"/>
                  <a:cs typeface="Arial"/>
                </a:rPr>
                <a:t>Presentation-02 </a:t>
              </a:r>
              <a:r>
                <a:rPr kumimoji="0" lang="en-GB" sz="1800" b="1" i="0" u="none" strike="noStrike" kern="1200" cap="none" spc="0" normalizeH="0" baseline="0" noProof="0">
                  <a:ln>
                    <a:noFill/>
                  </a:ln>
                  <a:solidFill>
                    <a:srgbClr val="002060"/>
                  </a:solidFill>
                  <a:effectLst/>
                  <a:uLnTx/>
                  <a:uFillTx/>
                  <a:latin typeface="Arial"/>
                  <a:cs typeface="Arial"/>
                </a:rPr>
                <a:t>Contd.</a:t>
              </a:r>
            </a:p>
          </p:txBody>
        </p:sp>
      </p:grpSp>
      <p:sp>
        <p:nvSpPr>
          <p:cNvPr id="11" name="TextBox 10">
            <a:extLst>
              <a:ext uri="{FF2B5EF4-FFF2-40B4-BE49-F238E27FC236}">
                <a16:creationId xmlns:a16="http://schemas.microsoft.com/office/drawing/2014/main" id="{0CEB4F2B-F880-4867-89B4-C7A78DAA9BF5}"/>
              </a:ext>
            </a:extLst>
          </p:cNvPr>
          <p:cNvSpPr txBox="1"/>
          <p:nvPr/>
        </p:nvSpPr>
        <p:spPr>
          <a:xfrm>
            <a:off x="107045" y="1547995"/>
            <a:ext cx="1002197"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1200" b="1" i="0" u="none" strike="noStrike" kern="1200" cap="none" spc="0" normalizeH="0" baseline="0" noProof="0">
                <a:ln>
                  <a:noFill/>
                </a:ln>
                <a:solidFill>
                  <a:prstClr val="white"/>
                </a:solidFill>
                <a:effectLst/>
                <a:uLnTx/>
                <a:uFillTx/>
                <a:latin typeface="Arial" pitchFamily="34" charset="0"/>
                <a:ea typeface="+mn-ea"/>
                <a:cs typeface="Arial" pitchFamily="34" charset="0"/>
              </a:rPr>
              <a:t>IT18007848</a:t>
            </a:r>
            <a:endParaRPr kumimoji="0" lang="en-US" sz="1400" b="1" i="0" u="none" strike="noStrike" kern="1200" cap="none" spc="0" normalizeH="0" baseline="0" noProof="0">
              <a:ln>
                <a:noFill/>
              </a:ln>
              <a:solidFill>
                <a:prstClr val="white"/>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63ADFD4C-D1C0-437F-8E6F-E62E848791B6}"/>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100" b="0" i="0" u="none" strike="noStrike" kern="1200" cap="none" spc="0" normalizeH="0" baseline="0" noProof="0">
                <a:ln>
                  <a:noFill/>
                </a:ln>
                <a:solidFill>
                  <a:prstClr val="white"/>
                </a:solidFill>
                <a:effectLst/>
                <a:uLnTx/>
                <a:uFillTx/>
                <a:latin typeface="Arial" pitchFamily="34" charset="0"/>
                <a:ea typeface="+mn-ea"/>
                <a:cs typeface="Arial" pitchFamily="34" charset="0"/>
              </a:rPr>
              <a:t>Rathnayake</a:t>
            </a:r>
          </a:p>
          <a:p>
            <a:pPr marL="0" marR="0" lvl="0" indent="0" algn="ctr" defTabSz="914400" rtl="0" eaLnBrk="1" fontAlgn="auto" latinLnBrk="0" hangingPunct="1">
              <a:lnSpc>
                <a:spcPct val="100000"/>
              </a:lnSpc>
              <a:spcBef>
                <a:spcPct val="0"/>
              </a:spcBef>
              <a:spcAft>
                <a:spcPct val="0"/>
              </a:spcAft>
              <a:buClrTx/>
              <a:buSzTx/>
              <a:buFontTx/>
              <a:buNone/>
              <a:defRPr/>
            </a:pPr>
            <a:r>
              <a:rPr kumimoji="0" lang="en-US" sz="1100" b="0" i="0" u="none" strike="noStrike" kern="1200" cap="none" spc="0" normalizeH="0" baseline="0" noProof="0">
                <a:ln>
                  <a:noFill/>
                </a:ln>
                <a:solidFill>
                  <a:prstClr val="white"/>
                </a:solidFill>
                <a:effectLst/>
                <a:uLnTx/>
                <a:uFillTx/>
                <a:latin typeface="Arial" pitchFamily="34" charset="0"/>
                <a:ea typeface="+mn-ea"/>
                <a:cs typeface="Arial" pitchFamily="34" charset="0"/>
              </a:rPr>
              <a:t>R.H.C.S</a:t>
            </a:r>
          </a:p>
        </p:txBody>
      </p:sp>
      <p:cxnSp>
        <p:nvCxnSpPr>
          <p:cNvPr id="16" name="Straight Connector 15">
            <a:extLst>
              <a:ext uri="{FF2B5EF4-FFF2-40B4-BE49-F238E27FC236}">
                <a16:creationId xmlns:a16="http://schemas.microsoft.com/office/drawing/2014/main" id="{CBFC9457-D8FD-4548-812A-4F70AA415983}"/>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pic>
        <p:nvPicPr>
          <p:cNvPr id="3" name="Picture 3">
            <a:extLst>
              <a:ext uri="{FF2B5EF4-FFF2-40B4-BE49-F238E27FC236}">
                <a16:creationId xmlns:a16="http://schemas.microsoft.com/office/drawing/2014/main" id="{2B533739-36BC-4F32-A67A-56392A943C7D}"/>
              </a:ext>
            </a:extLst>
          </p:cNvPr>
          <p:cNvPicPr>
            <a:picLocks noChangeAspect="1"/>
          </p:cNvPicPr>
          <p:nvPr/>
        </p:nvPicPr>
        <p:blipFill>
          <a:blip r:embed="rId2"/>
          <a:stretch>
            <a:fillRect/>
          </a:stretch>
        </p:blipFill>
        <p:spPr>
          <a:xfrm>
            <a:off x="1797330" y="1115499"/>
            <a:ext cx="8983133" cy="4295206"/>
          </a:xfrm>
          <a:prstGeom prst="rect">
            <a:avLst/>
          </a:prstGeom>
        </p:spPr>
      </p:pic>
      <p:pic>
        <p:nvPicPr>
          <p:cNvPr id="18" name="Picture 17">
            <a:extLst>
              <a:ext uri="{FF2B5EF4-FFF2-40B4-BE49-F238E27FC236}">
                <a16:creationId xmlns:a16="http://schemas.microsoft.com/office/drawing/2014/main" id="{C499EC96-13C1-47D4-8DBD-F1B15C80EAC5}"/>
              </a:ext>
            </a:extLst>
          </p:cNvPr>
          <p:cNvPicPr>
            <a:picLocks noChangeAspect="1"/>
          </p:cNvPicPr>
          <p:nvPr/>
        </p:nvPicPr>
        <p:blipFill>
          <a:blip r:embed="rId3"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Tree>
    <p:extLst>
      <p:ext uri="{BB962C8B-B14F-4D97-AF65-F5344CB8AC3E}">
        <p14:creationId xmlns:p14="http://schemas.microsoft.com/office/powerpoint/2010/main" val="14785945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DF738A30-A7DB-48D4-A58D-A2E647DA2B6A}"/>
              </a:ext>
            </a:extLst>
          </p:cNvPr>
          <p:cNvSpPr txBox="1"/>
          <p:nvPr/>
        </p:nvSpPr>
        <p:spPr>
          <a:xfrm>
            <a:off x="107045" y="1547995"/>
            <a:ext cx="1002197"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IT18006544</a:t>
            </a:r>
            <a:endParaRPr lang="en-US" sz="1400" b="1">
              <a:solidFill>
                <a:schemeClr val="bg1"/>
              </a:solidFill>
            </a:endParaRPr>
          </a:p>
        </p:txBody>
      </p:sp>
      <p:sp>
        <p:nvSpPr>
          <p:cNvPr id="17" name="TextBox 16">
            <a:extLst>
              <a:ext uri="{FF2B5EF4-FFF2-40B4-BE49-F238E27FC236}">
                <a16:creationId xmlns:a16="http://schemas.microsoft.com/office/drawing/2014/main" id="{E37E6F8C-BA13-43FF-AABA-AC9142801A3B}"/>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a:solidFill>
                  <a:schemeClr val="bg1"/>
                </a:solidFill>
                <a:latin typeface="Arial" pitchFamily="34" charset="0"/>
                <a:cs typeface="Arial" pitchFamily="34" charset="0"/>
              </a:rPr>
              <a:t>Perera H.D.D.S</a:t>
            </a:r>
            <a:endParaRPr lang="en-US" sz="1100">
              <a:solidFill>
                <a:schemeClr val="bg1"/>
              </a:solidFill>
            </a:endParaRPr>
          </a:p>
        </p:txBody>
      </p:sp>
      <p:cxnSp>
        <p:nvCxnSpPr>
          <p:cNvPr id="19" name="Straight Connector 18">
            <a:extLst>
              <a:ext uri="{FF2B5EF4-FFF2-40B4-BE49-F238E27FC236}">
                <a16:creationId xmlns:a16="http://schemas.microsoft.com/office/drawing/2014/main" id="{A1D85C06-820B-4BF7-B89F-0499B7B01DBC}"/>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2463F42-0F9A-427C-9144-F7F1282F1929}"/>
              </a:ext>
            </a:extLst>
          </p:cNvPr>
          <p:cNvSpPr txBox="1"/>
          <p:nvPr/>
        </p:nvSpPr>
        <p:spPr>
          <a:xfrm>
            <a:off x="177575" y="5961926"/>
            <a:ext cx="813043"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a:solidFill>
                  <a:schemeClr val="bg1"/>
                </a:solidFill>
                <a:latin typeface="Speak Pro" panose="020B0504020101020102" pitchFamily="34" charset="0"/>
              </a:rPr>
              <a:t>03</a:t>
            </a:r>
          </a:p>
        </p:txBody>
      </p:sp>
      <p:grpSp>
        <p:nvGrpSpPr>
          <p:cNvPr id="32" name="Group 31">
            <a:extLst>
              <a:ext uri="{FF2B5EF4-FFF2-40B4-BE49-F238E27FC236}">
                <a16:creationId xmlns:a16="http://schemas.microsoft.com/office/drawing/2014/main" id="{A2E233C5-91A3-430E-AAC8-DB096C82C1B9}"/>
              </a:ext>
            </a:extLst>
          </p:cNvPr>
          <p:cNvGrpSpPr/>
          <p:nvPr/>
        </p:nvGrpSpPr>
        <p:grpSpPr>
          <a:xfrm>
            <a:off x="1714816" y="1353411"/>
            <a:ext cx="2351350" cy="461665"/>
            <a:chOff x="1796105" y="1584815"/>
            <a:chExt cx="2351350" cy="461665"/>
          </a:xfrm>
        </p:grpSpPr>
        <p:grpSp>
          <p:nvGrpSpPr>
            <p:cNvPr id="30" name="Group 29">
              <a:extLst>
                <a:ext uri="{FF2B5EF4-FFF2-40B4-BE49-F238E27FC236}">
                  <a16:creationId xmlns:a16="http://schemas.microsoft.com/office/drawing/2014/main" id="{B5F93F12-42EB-463D-8C3B-8BFD2EEBC5EB}"/>
                </a:ext>
              </a:extLst>
            </p:cNvPr>
            <p:cNvGrpSpPr/>
            <p:nvPr/>
          </p:nvGrpSpPr>
          <p:grpSpPr>
            <a:xfrm>
              <a:off x="1796105" y="1718666"/>
              <a:ext cx="193963" cy="193963"/>
              <a:chOff x="1796105" y="1718666"/>
              <a:chExt cx="193963" cy="193963"/>
            </a:xfrm>
          </p:grpSpPr>
          <p:sp>
            <p:nvSpPr>
              <p:cNvPr id="24" name="Rectangle 23">
                <a:extLst>
                  <a:ext uri="{FF2B5EF4-FFF2-40B4-BE49-F238E27FC236}">
                    <a16:creationId xmlns:a16="http://schemas.microsoft.com/office/drawing/2014/main" id="{1F7F6948-5ACF-4174-BCBD-8035269DBB4B}"/>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25" name="Rectangle 24">
                <a:extLst>
                  <a:ext uri="{FF2B5EF4-FFF2-40B4-BE49-F238E27FC236}">
                    <a16:creationId xmlns:a16="http://schemas.microsoft.com/office/drawing/2014/main" id="{CBA0A026-8752-4528-9426-13B84BBE76C9}"/>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23" name="TextBox 22">
              <a:extLst>
                <a:ext uri="{FF2B5EF4-FFF2-40B4-BE49-F238E27FC236}">
                  <a16:creationId xmlns:a16="http://schemas.microsoft.com/office/drawing/2014/main" id="{61E8DBFA-4BD7-402E-9029-5BE4B915634F}"/>
                </a:ext>
              </a:extLst>
            </p:cNvPr>
            <p:cNvSpPr txBox="1"/>
            <p:nvPr/>
          </p:nvSpPr>
          <p:spPr>
            <a:xfrm>
              <a:off x="2093495" y="1584815"/>
              <a:ext cx="205396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a:latin typeface="+mj-lt"/>
                </a:rPr>
                <a:t>Main Objective</a:t>
              </a:r>
              <a:endParaRPr lang="en-US" sz="2400" b="1">
                <a:solidFill>
                  <a:srgbClr val="033454"/>
                </a:solidFill>
                <a:latin typeface="+mj-lt"/>
                <a:cs typeface="Arial" pitchFamily="34" charset="0"/>
              </a:endParaRPr>
            </a:p>
          </p:txBody>
        </p:sp>
      </p:grpSp>
      <p:grpSp>
        <p:nvGrpSpPr>
          <p:cNvPr id="26" name="Group 25">
            <a:extLst>
              <a:ext uri="{FF2B5EF4-FFF2-40B4-BE49-F238E27FC236}">
                <a16:creationId xmlns:a16="http://schemas.microsoft.com/office/drawing/2014/main" id="{B96FFFED-E8E6-406A-915E-6FA4646C625C}"/>
              </a:ext>
            </a:extLst>
          </p:cNvPr>
          <p:cNvGrpSpPr/>
          <p:nvPr/>
        </p:nvGrpSpPr>
        <p:grpSpPr>
          <a:xfrm>
            <a:off x="1755933" y="399347"/>
            <a:ext cx="2458946" cy="609828"/>
            <a:chOff x="277091" y="249153"/>
            <a:chExt cx="2458946" cy="609828"/>
          </a:xfrm>
        </p:grpSpPr>
        <p:sp>
          <p:nvSpPr>
            <p:cNvPr id="27" name="Rectangle 26">
              <a:extLst>
                <a:ext uri="{FF2B5EF4-FFF2-40B4-BE49-F238E27FC236}">
                  <a16:creationId xmlns:a16="http://schemas.microsoft.com/office/drawing/2014/main" id="{0935F2F6-3FBF-48BC-8A7B-32540F6F96BA}"/>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28" name="TextBox 27">
              <a:extLst>
                <a:ext uri="{FF2B5EF4-FFF2-40B4-BE49-F238E27FC236}">
                  <a16:creationId xmlns:a16="http://schemas.microsoft.com/office/drawing/2014/main" id="{0BDE3365-9816-420C-974E-0607DD27E3A5}"/>
                </a:ext>
              </a:extLst>
            </p:cNvPr>
            <p:cNvSpPr txBox="1"/>
            <p:nvPr/>
          </p:nvSpPr>
          <p:spPr>
            <a:xfrm>
              <a:off x="480291" y="249153"/>
              <a:ext cx="2255746"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solidFill>
                    <a:srgbClr val="033454"/>
                  </a:solidFill>
                  <a:latin typeface="Arial" pitchFamily="34" charset="0"/>
                  <a:cs typeface="Arial" pitchFamily="34" charset="0"/>
                </a:rPr>
                <a:t>Objectives</a:t>
              </a:r>
            </a:p>
          </p:txBody>
        </p:sp>
      </p:grpSp>
      <p:grpSp>
        <p:nvGrpSpPr>
          <p:cNvPr id="34" name="Group 33">
            <a:extLst>
              <a:ext uri="{FF2B5EF4-FFF2-40B4-BE49-F238E27FC236}">
                <a16:creationId xmlns:a16="http://schemas.microsoft.com/office/drawing/2014/main" id="{941269EE-714C-41FF-B020-3AFA0AA9BAB4}"/>
              </a:ext>
            </a:extLst>
          </p:cNvPr>
          <p:cNvGrpSpPr/>
          <p:nvPr/>
        </p:nvGrpSpPr>
        <p:grpSpPr>
          <a:xfrm>
            <a:off x="1714816" y="2439897"/>
            <a:ext cx="10188751" cy="461665"/>
            <a:chOff x="1796105" y="1584815"/>
            <a:chExt cx="10188751" cy="461665"/>
          </a:xfrm>
        </p:grpSpPr>
        <p:grpSp>
          <p:nvGrpSpPr>
            <p:cNvPr id="35" name="Group 34">
              <a:extLst>
                <a:ext uri="{FF2B5EF4-FFF2-40B4-BE49-F238E27FC236}">
                  <a16:creationId xmlns:a16="http://schemas.microsoft.com/office/drawing/2014/main" id="{C89098C9-B99E-4FBA-88E3-FF6BCB7DD404}"/>
                </a:ext>
              </a:extLst>
            </p:cNvPr>
            <p:cNvGrpSpPr/>
            <p:nvPr/>
          </p:nvGrpSpPr>
          <p:grpSpPr>
            <a:xfrm>
              <a:off x="1796105" y="1718666"/>
              <a:ext cx="193963" cy="193963"/>
              <a:chOff x="1796105" y="1718666"/>
              <a:chExt cx="193963" cy="193963"/>
            </a:xfrm>
          </p:grpSpPr>
          <p:sp>
            <p:nvSpPr>
              <p:cNvPr id="37" name="Rectangle 36">
                <a:extLst>
                  <a:ext uri="{FF2B5EF4-FFF2-40B4-BE49-F238E27FC236}">
                    <a16:creationId xmlns:a16="http://schemas.microsoft.com/office/drawing/2014/main" id="{AA4B261D-5A11-4A03-A827-8F89D441B242}"/>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38" name="Rectangle 37">
                <a:extLst>
                  <a:ext uri="{FF2B5EF4-FFF2-40B4-BE49-F238E27FC236}">
                    <a16:creationId xmlns:a16="http://schemas.microsoft.com/office/drawing/2014/main" id="{2FCDD892-BDA5-41DE-81F3-A2D25B33E2B0}"/>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36" name="TextBox 35">
              <a:extLst>
                <a:ext uri="{FF2B5EF4-FFF2-40B4-BE49-F238E27FC236}">
                  <a16:creationId xmlns:a16="http://schemas.microsoft.com/office/drawing/2014/main" id="{3B33D62A-0F36-454F-93BE-32D431977B53}"/>
                </a:ext>
              </a:extLst>
            </p:cNvPr>
            <p:cNvSpPr txBox="1"/>
            <p:nvPr/>
          </p:nvSpPr>
          <p:spPr>
            <a:xfrm>
              <a:off x="2093496" y="1584815"/>
              <a:ext cx="989136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latin typeface="+mj-lt"/>
                </a:rPr>
                <a:t>Sub Objective 1</a:t>
              </a:r>
            </a:p>
          </p:txBody>
        </p:sp>
      </p:grpSp>
      <p:grpSp>
        <p:nvGrpSpPr>
          <p:cNvPr id="21" name="Group 20">
            <a:extLst>
              <a:ext uri="{FF2B5EF4-FFF2-40B4-BE49-F238E27FC236}">
                <a16:creationId xmlns:a16="http://schemas.microsoft.com/office/drawing/2014/main" id="{86931CD0-BFEA-4CDB-9D7C-70ABC0E760E1}"/>
              </a:ext>
            </a:extLst>
          </p:cNvPr>
          <p:cNvGrpSpPr/>
          <p:nvPr/>
        </p:nvGrpSpPr>
        <p:grpSpPr>
          <a:xfrm>
            <a:off x="2173270" y="1806608"/>
            <a:ext cx="5263447" cy="369332"/>
            <a:chOff x="2261086" y="2247063"/>
            <a:chExt cx="5263447" cy="369332"/>
          </a:xfrm>
        </p:grpSpPr>
        <p:sp>
          <p:nvSpPr>
            <p:cNvPr id="22" name="Rectangle 21">
              <a:extLst>
                <a:ext uri="{FF2B5EF4-FFF2-40B4-BE49-F238E27FC236}">
                  <a16:creationId xmlns:a16="http://schemas.microsoft.com/office/drawing/2014/main" id="{D59CF6B8-2D14-4645-A1F6-B777BD09771C}"/>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29" name="TextBox 28">
              <a:extLst>
                <a:ext uri="{FF2B5EF4-FFF2-40B4-BE49-F238E27FC236}">
                  <a16:creationId xmlns:a16="http://schemas.microsoft.com/office/drawing/2014/main" id="{DB093337-75E7-4069-A262-CB46019961FE}"/>
                </a:ext>
              </a:extLst>
            </p:cNvPr>
            <p:cNvSpPr txBox="1"/>
            <p:nvPr/>
          </p:nvSpPr>
          <p:spPr>
            <a:xfrm>
              <a:off x="2413518" y="2247063"/>
              <a:ext cx="511101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latin typeface="+mj-lt"/>
                </a:rPr>
                <a:t>Enhancing Online Teaching and Learning Experience.</a:t>
              </a:r>
            </a:p>
          </p:txBody>
        </p:sp>
      </p:grpSp>
      <p:grpSp>
        <p:nvGrpSpPr>
          <p:cNvPr id="31" name="Group 30">
            <a:extLst>
              <a:ext uri="{FF2B5EF4-FFF2-40B4-BE49-F238E27FC236}">
                <a16:creationId xmlns:a16="http://schemas.microsoft.com/office/drawing/2014/main" id="{86931CD0-BFEA-4CDB-9D7C-70ABC0E760E1}"/>
              </a:ext>
            </a:extLst>
          </p:cNvPr>
          <p:cNvGrpSpPr/>
          <p:nvPr/>
        </p:nvGrpSpPr>
        <p:grpSpPr>
          <a:xfrm>
            <a:off x="2149057" y="2865580"/>
            <a:ext cx="8810058" cy="369332"/>
            <a:chOff x="2261086" y="2247063"/>
            <a:chExt cx="8810058" cy="369332"/>
          </a:xfrm>
        </p:grpSpPr>
        <p:sp>
          <p:nvSpPr>
            <p:cNvPr id="33" name="Rectangle 32">
              <a:extLst>
                <a:ext uri="{FF2B5EF4-FFF2-40B4-BE49-F238E27FC236}">
                  <a16:creationId xmlns:a16="http://schemas.microsoft.com/office/drawing/2014/main" id="{D59CF6B8-2D14-4645-A1F6-B777BD09771C}"/>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39" name="TextBox 38">
              <a:extLst>
                <a:ext uri="{FF2B5EF4-FFF2-40B4-BE49-F238E27FC236}">
                  <a16:creationId xmlns:a16="http://schemas.microsoft.com/office/drawing/2014/main" id="{DB093337-75E7-4069-A262-CB46019961FE}"/>
                </a:ext>
              </a:extLst>
            </p:cNvPr>
            <p:cNvSpPr txBox="1"/>
            <p:nvPr/>
          </p:nvSpPr>
          <p:spPr>
            <a:xfrm>
              <a:off x="2413518" y="2247063"/>
              <a:ext cx="865762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atin typeface="+mj-lt"/>
                </a:rPr>
                <a:t>Analyzing the students’ attentiveness to the lecture and help them to keep their attention</a:t>
              </a:r>
              <a:r>
                <a:rPr lang="en-US" b="1">
                  <a:latin typeface="+mj-lt"/>
                </a:rPr>
                <a:t>.</a:t>
              </a:r>
              <a:endParaRPr lang="en-US">
                <a:latin typeface="+mj-lt"/>
              </a:endParaRPr>
            </a:p>
          </p:txBody>
        </p:sp>
      </p:grpSp>
      <p:grpSp>
        <p:nvGrpSpPr>
          <p:cNvPr id="40" name="Group 39">
            <a:extLst>
              <a:ext uri="{FF2B5EF4-FFF2-40B4-BE49-F238E27FC236}">
                <a16:creationId xmlns:a16="http://schemas.microsoft.com/office/drawing/2014/main" id="{86931CD0-BFEA-4CDB-9D7C-70ABC0E760E1}"/>
              </a:ext>
            </a:extLst>
          </p:cNvPr>
          <p:cNvGrpSpPr/>
          <p:nvPr/>
        </p:nvGrpSpPr>
        <p:grpSpPr>
          <a:xfrm>
            <a:off x="2149057" y="4872686"/>
            <a:ext cx="7754770" cy="369332"/>
            <a:chOff x="2261086" y="2247063"/>
            <a:chExt cx="7754770" cy="369332"/>
          </a:xfrm>
        </p:grpSpPr>
        <p:sp>
          <p:nvSpPr>
            <p:cNvPr id="41" name="Rectangle 40">
              <a:extLst>
                <a:ext uri="{FF2B5EF4-FFF2-40B4-BE49-F238E27FC236}">
                  <a16:creationId xmlns:a16="http://schemas.microsoft.com/office/drawing/2014/main" id="{D59CF6B8-2D14-4645-A1F6-B777BD09771C}"/>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42" name="TextBox 41">
              <a:extLst>
                <a:ext uri="{FF2B5EF4-FFF2-40B4-BE49-F238E27FC236}">
                  <a16:creationId xmlns:a16="http://schemas.microsoft.com/office/drawing/2014/main" id="{DB093337-75E7-4069-A262-CB46019961FE}"/>
                </a:ext>
              </a:extLst>
            </p:cNvPr>
            <p:cNvSpPr txBox="1"/>
            <p:nvPr/>
          </p:nvSpPr>
          <p:spPr>
            <a:xfrm>
              <a:off x="2413518" y="2247063"/>
              <a:ext cx="760233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atin typeface="+mj-lt"/>
                </a:rPr>
                <a:t>Providing a near-real time, simulated student behavioural view of the students.</a:t>
              </a:r>
              <a:endParaRPr lang="en-US">
                <a:latin typeface="+mj-lt"/>
              </a:endParaRPr>
            </a:p>
          </p:txBody>
        </p:sp>
      </p:grpSp>
      <p:grpSp>
        <p:nvGrpSpPr>
          <p:cNvPr id="43" name="Group 42">
            <a:extLst>
              <a:ext uri="{FF2B5EF4-FFF2-40B4-BE49-F238E27FC236}">
                <a16:creationId xmlns:a16="http://schemas.microsoft.com/office/drawing/2014/main" id="{86931CD0-BFEA-4CDB-9D7C-70ABC0E760E1}"/>
              </a:ext>
            </a:extLst>
          </p:cNvPr>
          <p:cNvGrpSpPr/>
          <p:nvPr/>
        </p:nvGrpSpPr>
        <p:grpSpPr>
          <a:xfrm>
            <a:off x="2149057" y="3766153"/>
            <a:ext cx="9979247" cy="646331"/>
            <a:chOff x="2261086" y="2247063"/>
            <a:chExt cx="9979247" cy="646331"/>
          </a:xfrm>
        </p:grpSpPr>
        <p:sp>
          <p:nvSpPr>
            <p:cNvPr id="44" name="Rectangle 43">
              <a:extLst>
                <a:ext uri="{FF2B5EF4-FFF2-40B4-BE49-F238E27FC236}">
                  <a16:creationId xmlns:a16="http://schemas.microsoft.com/office/drawing/2014/main" id="{D59CF6B8-2D14-4645-A1F6-B777BD09771C}"/>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45" name="TextBox 44">
              <a:extLst>
                <a:ext uri="{FF2B5EF4-FFF2-40B4-BE49-F238E27FC236}">
                  <a16:creationId xmlns:a16="http://schemas.microsoft.com/office/drawing/2014/main" id="{DB093337-75E7-4069-A262-CB46019961FE}"/>
                </a:ext>
              </a:extLst>
            </p:cNvPr>
            <p:cNvSpPr txBox="1"/>
            <p:nvPr/>
          </p:nvSpPr>
          <p:spPr>
            <a:xfrm>
              <a:off x="2413518" y="2247063"/>
              <a:ext cx="9826815"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atin typeface="+mj-lt"/>
                </a:rPr>
                <a:t>Reducing students' isolation during online lectures and enabling the collaborative learning using multiuser virtual learning environment.</a:t>
              </a:r>
              <a:endParaRPr lang="en-US">
                <a:latin typeface="+mj-lt"/>
              </a:endParaRPr>
            </a:p>
          </p:txBody>
        </p:sp>
      </p:grpSp>
      <p:grpSp>
        <p:nvGrpSpPr>
          <p:cNvPr id="46" name="Group 45">
            <a:extLst>
              <a:ext uri="{FF2B5EF4-FFF2-40B4-BE49-F238E27FC236}">
                <a16:creationId xmlns:a16="http://schemas.microsoft.com/office/drawing/2014/main" id="{86931CD0-BFEA-4CDB-9D7C-70ABC0E760E1}"/>
              </a:ext>
            </a:extLst>
          </p:cNvPr>
          <p:cNvGrpSpPr/>
          <p:nvPr/>
        </p:nvGrpSpPr>
        <p:grpSpPr>
          <a:xfrm>
            <a:off x="2127413" y="5903785"/>
            <a:ext cx="9847879" cy="646331"/>
            <a:chOff x="2261086" y="2247063"/>
            <a:chExt cx="9847879" cy="646331"/>
          </a:xfrm>
        </p:grpSpPr>
        <p:sp>
          <p:nvSpPr>
            <p:cNvPr id="47" name="Rectangle 46">
              <a:extLst>
                <a:ext uri="{FF2B5EF4-FFF2-40B4-BE49-F238E27FC236}">
                  <a16:creationId xmlns:a16="http://schemas.microsoft.com/office/drawing/2014/main" id="{D59CF6B8-2D14-4645-A1F6-B777BD09771C}"/>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48" name="TextBox 47">
              <a:extLst>
                <a:ext uri="{FF2B5EF4-FFF2-40B4-BE49-F238E27FC236}">
                  <a16:creationId xmlns:a16="http://schemas.microsoft.com/office/drawing/2014/main" id="{DB093337-75E7-4069-A262-CB46019961FE}"/>
                </a:ext>
              </a:extLst>
            </p:cNvPr>
            <p:cNvSpPr txBox="1"/>
            <p:nvPr/>
          </p:nvSpPr>
          <p:spPr>
            <a:xfrm>
              <a:off x="2413518" y="2247063"/>
              <a:ext cx="9695447" cy="646331"/>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atin typeface="+mj-lt"/>
                  <a:cs typeface="Arial"/>
                </a:rPr>
                <a:t>Help students by providing well-organized  and summarized lecture note using optimized lecture transcription</a:t>
              </a:r>
            </a:p>
          </p:txBody>
        </p:sp>
      </p:grpSp>
      <p:grpSp>
        <p:nvGrpSpPr>
          <p:cNvPr id="49" name="Group 48">
            <a:extLst>
              <a:ext uri="{FF2B5EF4-FFF2-40B4-BE49-F238E27FC236}">
                <a16:creationId xmlns:a16="http://schemas.microsoft.com/office/drawing/2014/main" id="{941269EE-714C-41FF-B020-3AFA0AA9BAB4}"/>
              </a:ext>
            </a:extLst>
          </p:cNvPr>
          <p:cNvGrpSpPr/>
          <p:nvPr/>
        </p:nvGrpSpPr>
        <p:grpSpPr>
          <a:xfrm>
            <a:off x="1714816" y="3345408"/>
            <a:ext cx="10188751" cy="461665"/>
            <a:chOff x="1796105" y="1584815"/>
            <a:chExt cx="10188751" cy="461665"/>
          </a:xfrm>
        </p:grpSpPr>
        <p:grpSp>
          <p:nvGrpSpPr>
            <p:cNvPr id="50" name="Group 49">
              <a:extLst>
                <a:ext uri="{FF2B5EF4-FFF2-40B4-BE49-F238E27FC236}">
                  <a16:creationId xmlns:a16="http://schemas.microsoft.com/office/drawing/2014/main" id="{C89098C9-B99E-4FBA-88E3-FF6BCB7DD404}"/>
                </a:ext>
              </a:extLst>
            </p:cNvPr>
            <p:cNvGrpSpPr/>
            <p:nvPr/>
          </p:nvGrpSpPr>
          <p:grpSpPr>
            <a:xfrm>
              <a:off x="1796105" y="1718666"/>
              <a:ext cx="193963" cy="193963"/>
              <a:chOff x="1796105" y="1718666"/>
              <a:chExt cx="193963" cy="193963"/>
            </a:xfrm>
          </p:grpSpPr>
          <p:sp>
            <p:nvSpPr>
              <p:cNvPr id="52" name="Rectangle 51">
                <a:extLst>
                  <a:ext uri="{FF2B5EF4-FFF2-40B4-BE49-F238E27FC236}">
                    <a16:creationId xmlns:a16="http://schemas.microsoft.com/office/drawing/2014/main" id="{AA4B261D-5A11-4A03-A827-8F89D441B242}"/>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53" name="Rectangle 52">
                <a:extLst>
                  <a:ext uri="{FF2B5EF4-FFF2-40B4-BE49-F238E27FC236}">
                    <a16:creationId xmlns:a16="http://schemas.microsoft.com/office/drawing/2014/main" id="{2FCDD892-BDA5-41DE-81F3-A2D25B33E2B0}"/>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51" name="TextBox 50">
              <a:extLst>
                <a:ext uri="{FF2B5EF4-FFF2-40B4-BE49-F238E27FC236}">
                  <a16:creationId xmlns:a16="http://schemas.microsoft.com/office/drawing/2014/main" id="{3B33D62A-0F36-454F-93BE-32D431977B53}"/>
                </a:ext>
              </a:extLst>
            </p:cNvPr>
            <p:cNvSpPr txBox="1"/>
            <p:nvPr/>
          </p:nvSpPr>
          <p:spPr>
            <a:xfrm>
              <a:off x="2093496" y="1584815"/>
              <a:ext cx="989136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latin typeface="+mj-lt"/>
                </a:rPr>
                <a:t>Sub Objective 2</a:t>
              </a:r>
            </a:p>
          </p:txBody>
        </p:sp>
      </p:grpSp>
      <p:grpSp>
        <p:nvGrpSpPr>
          <p:cNvPr id="54" name="Group 53">
            <a:extLst>
              <a:ext uri="{FF2B5EF4-FFF2-40B4-BE49-F238E27FC236}">
                <a16:creationId xmlns:a16="http://schemas.microsoft.com/office/drawing/2014/main" id="{941269EE-714C-41FF-B020-3AFA0AA9BAB4}"/>
              </a:ext>
            </a:extLst>
          </p:cNvPr>
          <p:cNvGrpSpPr/>
          <p:nvPr/>
        </p:nvGrpSpPr>
        <p:grpSpPr>
          <a:xfrm>
            <a:off x="1714816" y="4393794"/>
            <a:ext cx="10188751" cy="461665"/>
            <a:chOff x="1796105" y="1584815"/>
            <a:chExt cx="10188751" cy="461665"/>
          </a:xfrm>
        </p:grpSpPr>
        <p:grpSp>
          <p:nvGrpSpPr>
            <p:cNvPr id="55" name="Group 54">
              <a:extLst>
                <a:ext uri="{FF2B5EF4-FFF2-40B4-BE49-F238E27FC236}">
                  <a16:creationId xmlns:a16="http://schemas.microsoft.com/office/drawing/2014/main" id="{C89098C9-B99E-4FBA-88E3-FF6BCB7DD404}"/>
                </a:ext>
              </a:extLst>
            </p:cNvPr>
            <p:cNvGrpSpPr/>
            <p:nvPr/>
          </p:nvGrpSpPr>
          <p:grpSpPr>
            <a:xfrm>
              <a:off x="1796105" y="1718666"/>
              <a:ext cx="193963" cy="193963"/>
              <a:chOff x="1796105" y="1718666"/>
              <a:chExt cx="193963" cy="193963"/>
            </a:xfrm>
          </p:grpSpPr>
          <p:sp>
            <p:nvSpPr>
              <p:cNvPr id="57" name="Rectangle 56">
                <a:extLst>
                  <a:ext uri="{FF2B5EF4-FFF2-40B4-BE49-F238E27FC236}">
                    <a16:creationId xmlns:a16="http://schemas.microsoft.com/office/drawing/2014/main" id="{AA4B261D-5A11-4A03-A827-8F89D441B242}"/>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58" name="Rectangle 57">
                <a:extLst>
                  <a:ext uri="{FF2B5EF4-FFF2-40B4-BE49-F238E27FC236}">
                    <a16:creationId xmlns:a16="http://schemas.microsoft.com/office/drawing/2014/main" id="{2FCDD892-BDA5-41DE-81F3-A2D25B33E2B0}"/>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56" name="TextBox 55">
              <a:extLst>
                <a:ext uri="{FF2B5EF4-FFF2-40B4-BE49-F238E27FC236}">
                  <a16:creationId xmlns:a16="http://schemas.microsoft.com/office/drawing/2014/main" id="{3B33D62A-0F36-454F-93BE-32D431977B53}"/>
                </a:ext>
              </a:extLst>
            </p:cNvPr>
            <p:cNvSpPr txBox="1"/>
            <p:nvPr/>
          </p:nvSpPr>
          <p:spPr>
            <a:xfrm>
              <a:off x="2093496" y="1584815"/>
              <a:ext cx="989136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latin typeface="+mj-lt"/>
                </a:rPr>
                <a:t>Sub Objective 3</a:t>
              </a:r>
            </a:p>
          </p:txBody>
        </p:sp>
      </p:grpSp>
      <p:grpSp>
        <p:nvGrpSpPr>
          <p:cNvPr id="59" name="Group 58">
            <a:extLst>
              <a:ext uri="{FF2B5EF4-FFF2-40B4-BE49-F238E27FC236}">
                <a16:creationId xmlns:a16="http://schemas.microsoft.com/office/drawing/2014/main" id="{941269EE-714C-41FF-B020-3AFA0AA9BAB4}"/>
              </a:ext>
            </a:extLst>
          </p:cNvPr>
          <p:cNvGrpSpPr/>
          <p:nvPr/>
        </p:nvGrpSpPr>
        <p:grpSpPr>
          <a:xfrm>
            <a:off x="1714816" y="5342069"/>
            <a:ext cx="10188751" cy="461665"/>
            <a:chOff x="1796105" y="1584815"/>
            <a:chExt cx="10188751" cy="461665"/>
          </a:xfrm>
        </p:grpSpPr>
        <p:grpSp>
          <p:nvGrpSpPr>
            <p:cNvPr id="60" name="Group 59">
              <a:extLst>
                <a:ext uri="{FF2B5EF4-FFF2-40B4-BE49-F238E27FC236}">
                  <a16:creationId xmlns:a16="http://schemas.microsoft.com/office/drawing/2014/main" id="{C89098C9-B99E-4FBA-88E3-FF6BCB7DD404}"/>
                </a:ext>
              </a:extLst>
            </p:cNvPr>
            <p:cNvGrpSpPr/>
            <p:nvPr/>
          </p:nvGrpSpPr>
          <p:grpSpPr>
            <a:xfrm>
              <a:off x="1796105" y="1718666"/>
              <a:ext cx="193963" cy="193963"/>
              <a:chOff x="1796105" y="1718666"/>
              <a:chExt cx="193963" cy="193963"/>
            </a:xfrm>
          </p:grpSpPr>
          <p:sp>
            <p:nvSpPr>
              <p:cNvPr id="62" name="Rectangle 61">
                <a:extLst>
                  <a:ext uri="{FF2B5EF4-FFF2-40B4-BE49-F238E27FC236}">
                    <a16:creationId xmlns:a16="http://schemas.microsoft.com/office/drawing/2014/main" id="{AA4B261D-5A11-4A03-A827-8F89D441B242}"/>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63" name="Rectangle 62">
                <a:extLst>
                  <a:ext uri="{FF2B5EF4-FFF2-40B4-BE49-F238E27FC236}">
                    <a16:creationId xmlns:a16="http://schemas.microsoft.com/office/drawing/2014/main" id="{2FCDD892-BDA5-41DE-81F3-A2D25B33E2B0}"/>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61" name="TextBox 60">
              <a:extLst>
                <a:ext uri="{FF2B5EF4-FFF2-40B4-BE49-F238E27FC236}">
                  <a16:creationId xmlns:a16="http://schemas.microsoft.com/office/drawing/2014/main" id="{3B33D62A-0F36-454F-93BE-32D431977B53}"/>
                </a:ext>
              </a:extLst>
            </p:cNvPr>
            <p:cNvSpPr txBox="1"/>
            <p:nvPr/>
          </p:nvSpPr>
          <p:spPr>
            <a:xfrm>
              <a:off x="2093496" y="1584815"/>
              <a:ext cx="989136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latin typeface="+mj-lt"/>
                </a:rPr>
                <a:t>Sub Objective 4</a:t>
              </a:r>
            </a:p>
          </p:txBody>
        </p:sp>
      </p:grpSp>
      <p:pic>
        <p:nvPicPr>
          <p:cNvPr id="65" name="Picture 64">
            <a:extLst>
              <a:ext uri="{FF2B5EF4-FFF2-40B4-BE49-F238E27FC236}">
                <a16:creationId xmlns:a16="http://schemas.microsoft.com/office/drawing/2014/main" id="{17ACFE22-C25C-43A7-8101-F3D0A6ABB4AC}"/>
              </a:ext>
            </a:extLst>
          </p:cNvPr>
          <p:cNvPicPr>
            <a:picLocks noChangeAspect="1"/>
          </p:cNvPicPr>
          <p:nvPr/>
        </p:nvPicPr>
        <p:blipFill>
          <a:blip r:embed="rId2"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Tree>
    <p:extLst>
      <p:ext uri="{BB962C8B-B14F-4D97-AF65-F5344CB8AC3E}">
        <p14:creationId xmlns:p14="http://schemas.microsoft.com/office/powerpoint/2010/main" val="24473318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4994B2-5832-403F-AC03-30B35F77AC4C}"/>
              </a:ext>
            </a:extLst>
          </p:cNvPr>
          <p:cNvSpPr txBox="1"/>
          <p:nvPr/>
        </p:nvSpPr>
        <p:spPr>
          <a:xfrm>
            <a:off x="107045" y="1547995"/>
            <a:ext cx="1002197" cy="276999"/>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IT18007848</a:t>
            </a:r>
            <a:endParaRPr lang="en-US" sz="1400" b="1">
              <a:solidFill>
                <a:schemeClr val="bg1"/>
              </a:solidFill>
            </a:endParaRPr>
          </a:p>
        </p:txBody>
      </p:sp>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FB7663B-6CFD-4CDF-9E3D-521DA0A6A81C}"/>
              </a:ext>
            </a:extLst>
          </p:cNvPr>
          <p:cNvSpPr txBox="1"/>
          <p:nvPr/>
        </p:nvSpPr>
        <p:spPr>
          <a:xfrm>
            <a:off x="177575" y="5961926"/>
            <a:ext cx="861133" cy="769441"/>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dirty="0">
                <a:solidFill>
                  <a:schemeClr val="bg1"/>
                </a:solidFill>
                <a:latin typeface="Speak Pro"/>
                <a:cs typeface="Arial"/>
              </a:rPr>
              <a:t>52</a:t>
            </a:r>
            <a:endParaRPr lang="en-US" sz="4400" dirty="0">
              <a:solidFill>
                <a:schemeClr val="bg1"/>
              </a:solidFill>
              <a:latin typeface="Speak Pro" panose="020B0504020101020102" pitchFamily="34" charset="0"/>
            </a:endParaRPr>
          </a:p>
        </p:txBody>
      </p:sp>
      <p:grpSp>
        <p:nvGrpSpPr>
          <p:cNvPr id="13" name="Group 12">
            <a:extLst>
              <a:ext uri="{FF2B5EF4-FFF2-40B4-BE49-F238E27FC236}">
                <a16:creationId xmlns:a16="http://schemas.microsoft.com/office/drawing/2014/main" id="{F144F9A0-950A-4744-BC62-43DDCA9DBACF}"/>
              </a:ext>
            </a:extLst>
          </p:cNvPr>
          <p:cNvGrpSpPr/>
          <p:nvPr/>
        </p:nvGrpSpPr>
        <p:grpSpPr>
          <a:xfrm>
            <a:off x="1800323" y="334692"/>
            <a:ext cx="2596804" cy="609828"/>
            <a:chOff x="277091" y="249153"/>
            <a:chExt cx="2596804" cy="609828"/>
          </a:xfrm>
        </p:grpSpPr>
        <p:sp>
          <p:nvSpPr>
            <p:cNvPr id="14" name="Rectangle 13">
              <a:extLst>
                <a:ext uri="{FF2B5EF4-FFF2-40B4-BE49-F238E27FC236}">
                  <a16:creationId xmlns:a16="http://schemas.microsoft.com/office/drawing/2014/main" id="{08A05BD7-9BD8-42C5-9D09-B9B7A6C1EE47}"/>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5" name="TextBox 14">
              <a:extLst>
                <a:ext uri="{FF2B5EF4-FFF2-40B4-BE49-F238E27FC236}">
                  <a16:creationId xmlns:a16="http://schemas.microsoft.com/office/drawing/2014/main" id="{D6FE4250-4DF3-40A8-8003-CBF7B39AE13B}"/>
                </a:ext>
              </a:extLst>
            </p:cNvPr>
            <p:cNvSpPr txBox="1"/>
            <p:nvPr/>
          </p:nvSpPr>
          <p:spPr>
            <a:xfrm>
              <a:off x="480291" y="249153"/>
              <a:ext cx="2393604"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3200" b="1">
                  <a:solidFill>
                    <a:srgbClr val="002060"/>
                  </a:solidFill>
                  <a:latin typeface="Arial" pitchFamily="34" charset="0"/>
                  <a:cs typeface="Arial" pitchFamily="34" charset="0"/>
                </a:rPr>
                <a:t>References</a:t>
              </a:r>
            </a:p>
          </p:txBody>
        </p:sp>
      </p:grpSp>
      <p:sp>
        <p:nvSpPr>
          <p:cNvPr id="12" name="TextBox 11">
            <a:extLst>
              <a:ext uri="{FF2B5EF4-FFF2-40B4-BE49-F238E27FC236}">
                <a16:creationId xmlns:a16="http://schemas.microsoft.com/office/drawing/2014/main" id="{7606226F-92BD-4ADF-98E1-BBD59ABA7A15}"/>
              </a:ext>
            </a:extLst>
          </p:cNvPr>
          <p:cNvSpPr txBox="1"/>
          <p:nvPr/>
        </p:nvSpPr>
        <p:spPr>
          <a:xfrm>
            <a:off x="1697426" y="1903873"/>
            <a:ext cx="7318973" cy="92333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GB" b="0" i="0">
                <a:solidFill>
                  <a:srgbClr val="000000"/>
                </a:solidFill>
                <a:effectLst/>
                <a:latin typeface="+mj-lt"/>
                <a:cs typeface="Arial" pitchFamily="34" charset="0"/>
              </a:rPr>
              <a:t>[2]</a:t>
            </a:r>
            <a:r>
              <a:rPr lang="en-GB">
                <a:solidFill>
                  <a:schemeClr val="tx2"/>
                </a:solidFill>
                <a:latin typeface="Calibri Light" panose="020F0302020204030204"/>
                <a:ea typeface="+mn-lt"/>
                <a:cs typeface="+mn-lt"/>
              </a:rPr>
              <a:t>Boyle, Joseph &amp; Forchelli</a:t>
            </a:r>
            <a:r>
              <a:rPr lang="en-GB" b="0" i="0">
                <a:solidFill>
                  <a:schemeClr val="tx2"/>
                </a:solidFill>
                <a:effectLst/>
                <a:latin typeface="Calibri Light" panose="020F0302020204030204"/>
                <a:ea typeface="+mn-lt"/>
                <a:cs typeface="+mn-lt"/>
              </a:rPr>
              <a:t>, </a:t>
            </a:r>
            <a:r>
              <a:rPr lang="en-GB">
                <a:solidFill>
                  <a:schemeClr val="tx2"/>
                </a:solidFill>
                <a:latin typeface="Calibri Light" panose="020F0302020204030204"/>
                <a:ea typeface="+mn-lt"/>
                <a:cs typeface="+mn-lt"/>
              </a:rPr>
              <a:t>Gina &amp; Cariss</a:t>
            </a:r>
            <a:r>
              <a:rPr lang="en-GB" b="0" i="0">
                <a:solidFill>
                  <a:schemeClr val="tx2"/>
                </a:solidFill>
                <a:effectLst/>
                <a:latin typeface="Calibri Light" panose="020F0302020204030204"/>
                <a:ea typeface="+mn-lt"/>
                <a:cs typeface="+mn-lt"/>
              </a:rPr>
              <a:t>, </a:t>
            </a:r>
            <a:r>
              <a:rPr lang="en-GB">
                <a:solidFill>
                  <a:schemeClr val="tx2"/>
                </a:solidFill>
                <a:latin typeface="Calibri Light" panose="020F0302020204030204"/>
                <a:ea typeface="+mn-lt"/>
                <a:cs typeface="+mn-lt"/>
              </a:rPr>
              <a:t>Kaitlyn</a:t>
            </a:r>
            <a:r>
              <a:rPr lang="en-GB" b="0" i="0">
                <a:solidFill>
                  <a:schemeClr val="tx2"/>
                </a:solidFill>
                <a:effectLst/>
                <a:latin typeface="Calibri Light" panose="020F0302020204030204"/>
                <a:ea typeface="+mn-lt"/>
                <a:cs typeface="+mn-lt"/>
              </a:rPr>
              <a:t>. </a:t>
            </a:r>
            <a:r>
              <a:rPr lang="en-GB">
                <a:solidFill>
                  <a:schemeClr val="tx2"/>
                </a:solidFill>
                <a:latin typeface="Calibri Light" panose="020F0302020204030204"/>
                <a:ea typeface="+mn-lt"/>
                <a:cs typeface="+mn-lt"/>
              </a:rPr>
              <a:t>(2015). Note-Taking Interventions to Assist Students With Disabilities in Content Area Classes</a:t>
            </a:r>
            <a:r>
              <a:rPr lang="en-GB" b="0" i="0">
                <a:solidFill>
                  <a:schemeClr val="tx2"/>
                </a:solidFill>
                <a:effectLst/>
                <a:latin typeface="Calibri Light" panose="020F0302020204030204"/>
                <a:ea typeface="+mn-lt"/>
                <a:cs typeface="+mn-lt"/>
              </a:rPr>
              <a:t>. </a:t>
            </a:r>
            <a:r>
              <a:rPr lang="en-GB">
                <a:solidFill>
                  <a:schemeClr val="tx2"/>
                </a:solidFill>
                <a:latin typeface="Calibri Light" panose="020F0302020204030204"/>
                <a:ea typeface="+mn-lt"/>
                <a:cs typeface="+mn-lt"/>
              </a:rPr>
              <a:t>Preventing School Failure</a:t>
            </a:r>
            <a:r>
              <a:rPr lang="en-GB" b="0" i="0">
                <a:solidFill>
                  <a:schemeClr val="tx2"/>
                </a:solidFill>
                <a:effectLst/>
                <a:latin typeface="Calibri Light" panose="020F0302020204030204"/>
                <a:ea typeface="+mn-lt"/>
                <a:cs typeface="+mn-lt"/>
              </a:rPr>
              <a:t>. </a:t>
            </a:r>
            <a:r>
              <a:rPr lang="en-GB">
                <a:solidFill>
                  <a:schemeClr val="tx2"/>
                </a:solidFill>
                <a:latin typeface="Calibri Light" panose="020F0302020204030204"/>
                <a:ea typeface="+mn-lt"/>
                <a:cs typeface="+mn-lt"/>
              </a:rPr>
              <a:t>1-10</a:t>
            </a:r>
            <a:r>
              <a:rPr lang="en-GB" b="0" i="0">
                <a:solidFill>
                  <a:schemeClr val="tx2"/>
                </a:solidFill>
                <a:effectLst/>
                <a:latin typeface="Calibri Light" panose="020F0302020204030204"/>
                <a:ea typeface="+mn-lt"/>
                <a:cs typeface="+mn-lt"/>
              </a:rPr>
              <a:t>.</a:t>
            </a:r>
            <a:r>
              <a:rPr lang="en-GB">
                <a:solidFill>
                  <a:schemeClr val="tx2"/>
                </a:solidFill>
                <a:latin typeface="Calibri Light" panose="020F0302020204030204"/>
                <a:ea typeface="+mn-lt"/>
                <a:cs typeface="+mn-lt"/>
              </a:rPr>
              <a:t> 10.1080/1045988X</a:t>
            </a:r>
            <a:r>
              <a:rPr lang="en-GB" b="0" i="0">
                <a:solidFill>
                  <a:schemeClr val="tx2"/>
                </a:solidFill>
                <a:effectLst/>
                <a:latin typeface="Calibri Light" panose="020F0302020204030204"/>
                <a:ea typeface="+mn-lt"/>
                <a:cs typeface="+mn-lt"/>
              </a:rPr>
              <a:t>.</a:t>
            </a:r>
            <a:r>
              <a:rPr lang="en-GB">
                <a:solidFill>
                  <a:schemeClr val="tx2"/>
                </a:solidFill>
                <a:latin typeface="Calibri Light" panose="020F0302020204030204"/>
                <a:ea typeface="+mn-lt"/>
                <a:cs typeface="+mn-lt"/>
              </a:rPr>
              <a:t>2014.903463</a:t>
            </a:r>
            <a:r>
              <a:rPr lang="en-GB" b="0" i="0">
                <a:solidFill>
                  <a:schemeClr val="tx2"/>
                </a:solidFill>
                <a:effectLst/>
                <a:latin typeface="Calibri Light" panose="020F0302020204030204"/>
                <a:ea typeface="+mn-lt"/>
                <a:cs typeface="+mn-lt"/>
              </a:rPr>
              <a:t>.</a:t>
            </a:r>
            <a:r>
              <a:rPr lang="en-GB">
                <a:ea typeface="+mn-lt"/>
                <a:cs typeface="+mn-lt"/>
              </a:rPr>
              <a:t> </a:t>
            </a:r>
            <a:endParaRPr lang="en-US"/>
          </a:p>
        </p:txBody>
      </p:sp>
      <p:sp>
        <p:nvSpPr>
          <p:cNvPr id="17" name="TextBox 16">
            <a:extLst>
              <a:ext uri="{FF2B5EF4-FFF2-40B4-BE49-F238E27FC236}">
                <a16:creationId xmlns:a16="http://schemas.microsoft.com/office/drawing/2014/main" id="{437A3F16-3602-4537-AA4F-C8376E26CF2E}"/>
              </a:ext>
            </a:extLst>
          </p:cNvPr>
          <p:cNvSpPr txBox="1"/>
          <p:nvPr/>
        </p:nvSpPr>
        <p:spPr>
          <a:xfrm>
            <a:off x="1697427" y="950226"/>
            <a:ext cx="9131826" cy="92333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GB" b="0" i="0">
                <a:solidFill>
                  <a:srgbClr val="000000"/>
                </a:solidFill>
                <a:effectLst/>
                <a:latin typeface="+mj-lt"/>
                <a:cs typeface="Arial"/>
              </a:rPr>
              <a:t>[1]</a:t>
            </a:r>
            <a:r>
              <a:rPr lang="en-GB" b="0" i="1">
                <a:solidFill>
                  <a:srgbClr val="000000"/>
                </a:solidFill>
                <a:effectLst/>
                <a:latin typeface="+mj-lt"/>
                <a:cs typeface="Arial"/>
              </a:rPr>
              <a:t> </a:t>
            </a:r>
            <a:r>
              <a:rPr lang="en-GB">
                <a:latin typeface="Calibri Light"/>
                <a:ea typeface="+mn-lt"/>
                <a:cs typeface="+mn-lt"/>
              </a:rPr>
              <a:t>S. Jugran, A. Kumar, B. S. Tyagi, and V. Anand, “Extractive Automatic Text Summarization using </a:t>
            </a:r>
            <a:r>
              <a:rPr lang="en-GB" err="1">
                <a:latin typeface="Calibri Light"/>
                <a:ea typeface="+mn-lt"/>
                <a:cs typeface="+mn-lt"/>
              </a:rPr>
              <a:t>SpaCy</a:t>
            </a:r>
            <a:r>
              <a:rPr lang="en-GB">
                <a:latin typeface="Calibri Light"/>
                <a:ea typeface="+mn-lt"/>
                <a:cs typeface="+mn-lt"/>
              </a:rPr>
              <a:t> in Python &amp; NLP,” in 2021 International Conference on Advance Computing </a:t>
            </a:r>
            <a:r>
              <a:rPr lang="en-GB" b="0">
                <a:effectLst/>
                <a:latin typeface="Calibri Light"/>
                <a:ea typeface="+mn-lt"/>
                <a:cs typeface="+mn-lt"/>
              </a:rPr>
              <a:t>and </a:t>
            </a:r>
            <a:r>
              <a:rPr lang="en-GB">
                <a:latin typeface="Calibri Light"/>
                <a:ea typeface="+mn-lt"/>
                <a:cs typeface="+mn-lt"/>
              </a:rPr>
              <a:t>Innovative Technologies in Engineering (ICACITE), 2021, pp</a:t>
            </a:r>
            <a:r>
              <a:rPr lang="en-GB" b="0">
                <a:effectLst/>
                <a:latin typeface="Calibri Light"/>
                <a:ea typeface="+mn-lt"/>
                <a:cs typeface="+mn-lt"/>
              </a:rPr>
              <a:t>. </a:t>
            </a:r>
            <a:r>
              <a:rPr lang="en-GB">
                <a:latin typeface="Calibri Light"/>
                <a:ea typeface="+mn-lt"/>
                <a:cs typeface="+mn-lt"/>
              </a:rPr>
              <a:t>582–585.</a:t>
            </a:r>
            <a:endParaRPr lang="en-US">
              <a:latin typeface="Calibri Light"/>
              <a:ea typeface="+mn-lt"/>
              <a:cs typeface="+mn-lt"/>
            </a:endParaRPr>
          </a:p>
        </p:txBody>
      </p:sp>
      <p:sp>
        <p:nvSpPr>
          <p:cNvPr id="2" name="TextBox 1">
            <a:extLst>
              <a:ext uri="{FF2B5EF4-FFF2-40B4-BE49-F238E27FC236}">
                <a16:creationId xmlns:a16="http://schemas.microsoft.com/office/drawing/2014/main" id="{1C50AAB9-633B-4BCD-B02D-9C2BD24EA546}"/>
              </a:ext>
            </a:extLst>
          </p:cNvPr>
          <p:cNvSpPr txBox="1"/>
          <p:nvPr/>
        </p:nvSpPr>
        <p:spPr>
          <a:xfrm>
            <a:off x="57736" y="1816827"/>
            <a:ext cx="1100813" cy="43088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a:solidFill>
                  <a:schemeClr val="bg1"/>
                </a:solidFill>
                <a:latin typeface="Arial" pitchFamily="34" charset="0"/>
                <a:cs typeface="Arial" pitchFamily="34" charset="0"/>
              </a:rPr>
              <a:t>Rathnayake</a:t>
            </a:r>
          </a:p>
          <a:p>
            <a:pPr algn="ctr"/>
            <a:r>
              <a:rPr lang="en-US" sz="1100">
                <a:solidFill>
                  <a:schemeClr val="bg1"/>
                </a:solidFill>
                <a:latin typeface="Arial" pitchFamily="34" charset="0"/>
                <a:cs typeface="Arial" pitchFamily="34" charset="0"/>
              </a:rPr>
              <a:t>R.H.C.S</a:t>
            </a:r>
          </a:p>
        </p:txBody>
      </p:sp>
      <p:sp>
        <p:nvSpPr>
          <p:cNvPr id="23" name="TextBox 22">
            <a:extLst>
              <a:ext uri="{FF2B5EF4-FFF2-40B4-BE49-F238E27FC236}">
                <a16:creationId xmlns:a16="http://schemas.microsoft.com/office/drawing/2014/main" id="{28DA806A-D74D-4ECF-8871-2A5B0D4A3945}"/>
              </a:ext>
            </a:extLst>
          </p:cNvPr>
          <p:cNvSpPr txBox="1"/>
          <p:nvPr/>
        </p:nvSpPr>
        <p:spPr>
          <a:xfrm>
            <a:off x="1697426" y="2895413"/>
            <a:ext cx="7318973" cy="92333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GB">
                <a:solidFill>
                  <a:srgbClr val="000000"/>
                </a:solidFill>
                <a:latin typeface="+mj-lt"/>
                <a:cs typeface="Arial"/>
              </a:rPr>
              <a:t>[</a:t>
            </a:r>
            <a:r>
              <a:rPr lang="en-GB">
                <a:latin typeface="Calibri Light" panose="020F0302020204030204"/>
                <a:ea typeface="+mn-lt"/>
                <a:cs typeface="Arial"/>
              </a:rPr>
              <a:t>3</a:t>
            </a:r>
            <a:r>
              <a:rPr lang="en-GB">
                <a:solidFill>
                  <a:srgbClr val="000000"/>
                </a:solidFill>
                <a:latin typeface="+mj-lt"/>
                <a:cs typeface="Arial"/>
              </a:rPr>
              <a:t>]</a:t>
            </a:r>
            <a:r>
              <a:rPr lang="en-GB">
                <a:latin typeface="Calibri Light"/>
                <a:ea typeface="+mn-lt"/>
                <a:cs typeface="+mn-lt"/>
              </a:rPr>
              <a:t>A. Anandika and S. P. Mishra</a:t>
            </a:r>
            <a:r>
              <a:rPr lang="en-GB" b="0" i="0">
                <a:effectLst/>
                <a:latin typeface="Calibri Light"/>
                <a:ea typeface="+mn-lt"/>
                <a:cs typeface="+mn-lt"/>
              </a:rPr>
              <a:t>, </a:t>
            </a:r>
            <a:r>
              <a:rPr lang="en-GB">
                <a:latin typeface="Calibri Light"/>
                <a:ea typeface="+mn-lt"/>
                <a:cs typeface="+mn-lt"/>
              </a:rPr>
              <a:t>“A study on machine learning approaches for named entity recognition,” in </a:t>
            </a:r>
            <a:r>
              <a:rPr lang="en-GB" i="1">
                <a:latin typeface="Calibri Light"/>
                <a:ea typeface="+mn-lt"/>
                <a:cs typeface="+mn-lt"/>
              </a:rPr>
              <a:t>2019 International Conference on Applied Machine Learning (ICAML)</a:t>
            </a:r>
            <a:r>
              <a:rPr lang="en-GB">
                <a:latin typeface="Calibri Light"/>
                <a:ea typeface="+mn-lt"/>
                <a:cs typeface="+mn-lt"/>
              </a:rPr>
              <a:t>, 2019, pp</a:t>
            </a:r>
            <a:r>
              <a:rPr lang="en-GB" b="0" i="0">
                <a:effectLst/>
                <a:latin typeface="Calibri Light"/>
                <a:ea typeface="+mn-lt"/>
                <a:cs typeface="+mn-lt"/>
              </a:rPr>
              <a:t>.</a:t>
            </a:r>
            <a:r>
              <a:rPr lang="en-GB">
                <a:latin typeface="Calibri Light"/>
                <a:ea typeface="+mn-lt"/>
                <a:cs typeface="+mn-lt"/>
              </a:rPr>
              <a:t> 153–159</a:t>
            </a:r>
            <a:r>
              <a:rPr lang="en-GB" b="0" i="0">
                <a:effectLst/>
                <a:latin typeface="Calibri Light"/>
                <a:ea typeface="+mn-lt"/>
                <a:cs typeface="+mn-lt"/>
              </a:rPr>
              <a:t>.</a:t>
            </a:r>
            <a:endParaRPr lang="en-US">
              <a:latin typeface="Calibri Light"/>
              <a:ea typeface="+mn-lt"/>
              <a:cs typeface="+mn-lt"/>
            </a:endParaRPr>
          </a:p>
        </p:txBody>
      </p:sp>
      <p:sp>
        <p:nvSpPr>
          <p:cNvPr id="16" name="TextBox 15">
            <a:extLst>
              <a:ext uri="{FF2B5EF4-FFF2-40B4-BE49-F238E27FC236}">
                <a16:creationId xmlns:a16="http://schemas.microsoft.com/office/drawing/2014/main" id="{CE13CC74-B18B-412B-B585-1C91273C3670}"/>
              </a:ext>
            </a:extLst>
          </p:cNvPr>
          <p:cNvSpPr txBox="1"/>
          <p:nvPr/>
        </p:nvSpPr>
        <p:spPr>
          <a:xfrm>
            <a:off x="1697426" y="3826746"/>
            <a:ext cx="7318973" cy="92333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GB">
                <a:latin typeface="Calibri Light" panose="020F0302020204030204"/>
                <a:ea typeface="+mn-lt"/>
                <a:cs typeface="Arial" pitchFamily="34" charset="0"/>
              </a:rPr>
              <a:t>[4</a:t>
            </a:r>
            <a:r>
              <a:rPr lang="en-GB">
                <a:solidFill>
                  <a:srgbClr val="000000"/>
                </a:solidFill>
                <a:latin typeface="+mj-lt"/>
                <a:cs typeface="Arial" pitchFamily="34" charset="0"/>
              </a:rPr>
              <a:t>]</a:t>
            </a:r>
            <a:r>
              <a:rPr lang="en-GB">
                <a:latin typeface="Calibri Light" panose="020F0302020204030204"/>
                <a:ea typeface="+mn-lt"/>
                <a:cs typeface="+mn-lt"/>
              </a:rPr>
              <a:t>Wald, M. (n.d.). Using Automatic Speech Recognition to Enhance Education for All Students: Turning a Vision into Reality. Proceedings Frontiers in Education 35th Annual Conference. doi:10.1109/fie.2005.1612286</a:t>
            </a:r>
            <a:endParaRPr lang="en-GB">
              <a:solidFill>
                <a:schemeClr val="tx2"/>
              </a:solidFill>
              <a:latin typeface="Calibri Light" panose="020F0302020204030204"/>
              <a:cs typeface="Calibri" panose="020F0502020204030204"/>
            </a:endParaRPr>
          </a:p>
        </p:txBody>
      </p:sp>
      <p:sp>
        <p:nvSpPr>
          <p:cNvPr id="18" name="TextBox 17">
            <a:extLst>
              <a:ext uri="{FF2B5EF4-FFF2-40B4-BE49-F238E27FC236}">
                <a16:creationId xmlns:a16="http://schemas.microsoft.com/office/drawing/2014/main" id="{47850307-2799-4482-BAD4-E93B2BF84F57}"/>
              </a:ext>
            </a:extLst>
          </p:cNvPr>
          <p:cNvSpPr txBox="1"/>
          <p:nvPr/>
        </p:nvSpPr>
        <p:spPr>
          <a:xfrm>
            <a:off x="1694603" y="4795708"/>
            <a:ext cx="7318973" cy="646331"/>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GB">
                <a:latin typeface="Calibri Light" panose="020F0302020204030204"/>
                <a:ea typeface="+mn-lt"/>
                <a:cs typeface="Arial"/>
              </a:rPr>
              <a:t>[5]</a:t>
            </a:r>
            <a:r>
              <a:rPr lang="en-GB">
                <a:latin typeface="Calibri Light"/>
                <a:ea typeface="+mn-lt"/>
                <a:cs typeface="+mn-lt"/>
              </a:rPr>
              <a:t>“Training Pipelines &amp; Models · spaCy Usage Documentation,” </a:t>
            </a:r>
            <a:r>
              <a:rPr lang="en-GB" i="1">
                <a:latin typeface="Calibri Light"/>
                <a:ea typeface="+mn-lt"/>
                <a:cs typeface="+mn-lt"/>
              </a:rPr>
              <a:t>Spacy.io</a:t>
            </a:r>
            <a:r>
              <a:rPr lang="en-GB">
                <a:latin typeface="Calibri Light" panose="020F0302020204030204"/>
                <a:ea typeface="+mn-lt"/>
                <a:cs typeface="+mn-lt"/>
              </a:rPr>
              <a:t>. [Online]. Available: https://spacy.io/usage/training. [Accessed: 13-Oct-2021].</a:t>
            </a:r>
            <a:endParaRPr lang="en-GB">
              <a:solidFill>
                <a:srgbClr val="000000"/>
              </a:solidFill>
              <a:latin typeface="Calibri Light"/>
              <a:cs typeface="Calibri"/>
            </a:endParaRPr>
          </a:p>
        </p:txBody>
      </p:sp>
      <p:sp>
        <p:nvSpPr>
          <p:cNvPr id="19" name="TextBox 18">
            <a:extLst>
              <a:ext uri="{FF2B5EF4-FFF2-40B4-BE49-F238E27FC236}">
                <a16:creationId xmlns:a16="http://schemas.microsoft.com/office/drawing/2014/main" id="{2CD371A4-E968-4B44-BA2F-A86EF29BDBE0}"/>
              </a:ext>
            </a:extLst>
          </p:cNvPr>
          <p:cNvSpPr txBox="1"/>
          <p:nvPr/>
        </p:nvSpPr>
        <p:spPr>
          <a:xfrm>
            <a:off x="1686136" y="5498441"/>
            <a:ext cx="7318973" cy="369332"/>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GB">
                <a:latin typeface="Calibri Light" panose="020F0302020204030204"/>
                <a:ea typeface="+mn-lt"/>
                <a:cs typeface="Arial"/>
              </a:rPr>
              <a:t>[6]</a:t>
            </a:r>
            <a:r>
              <a:rPr lang="en-GB">
                <a:latin typeface="Calibri Light"/>
                <a:ea typeface="+mn-lt"/>
                <a:cs typeface="+mn-lt"/>
              </a:rPr>
              <a:t>Data set -  https://deepai.org/dataset/conll-2003-english</a:t>
            </a:r>
            <a:endParaRPr lang="en-GB">
              <a:solidFill>
                <a:srgbClr val="000000"/>
              </a:solidFill>
              <a:latin typeface="Calibri Light"/>
              <a:cs typeface="Calibri"/>
            </a:endParaRPr>
          </a:p>
        </p:txBody>
      </p:sp>
      <p:pic>
        <p:nvPicPr>
          <p:cNvPr id="20" name="Picture 19">
            <a:extLst>
              <a:ext uri="{FF2B5EF4-FFF2-40B4-BE49-F238E27FC236}">
                <a16:creationId xmlns:a16="http://schemas.microsoft.com/office/drawing/2014/main" id="{578A6BF4-66A3-481C-9FC0-E06F6853EC86}"/>
              </a:ext>
            </a:extLst>
          </p:cNvPr>
          <p:cNvPicPr>
            <a:picLocks noChangeAspect="1"/>
          </p:cNvPicPr>
          <p:nvPr/>
        </p:nvPicPr>
        <p:blipFill>
          <a:blip r:embed="rId2"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Tree>
    <p:extLst>
      <p:ext uri="{BB962C8B-B14F-4D97-AF65-F5344CB8AC3E}">
        <p14:creationId xmlns:p14="http://schemas.microsoft.com/office/powerpoint/2010/main" val="17631894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4994B2-5832-403F-AC03-30B35F77AC4C}"/>
              </a:ext>
            </a:extLst>
          </p:cNvPr>
          <p:cNvSpPr txBox="1"/>
          <p:nvPr/>
        </p:nvSpPr>
        <p:spPr>
          <a:xfrm>
            <a:off x="107045" y="1547995"/>
            <a:ext cx="1002197" cy="276999"/>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IT18007848</a:t>
            </a:r>
            <a:endParaRPr lang="en-US" sz="1400" b="1">
              <a:solidFill>
                <a:schemeClr val="bg1"/>
              </a:solidFill>
            </a:endParaRPr>
          </a:p>
        </p:txBody>
      </p:sp>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FB7663B-6CFD-4CDF-9E3D-521DA0A6A81C}"/>
              </a:ext>
            </a:extLst>
          </p:cNvPr>
          <p:cNvSpPr txBox="1"/>
          <p:nvPr/>
        </p:nvSpPr>
        <p:spPr>
          <a:xfrm>
            <a:off x="177575" y="5961926"/>
            <a:ext cx="861133" cy="769441"/>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dirty="0">
                <a:solidFill>
                  <a:schemeClr val="bg1"/>
                </a:solidFill>
                <a:latin typeface="Speak Pro"/>
                <a:cs typeface="Arial"/>
              </a:rPr>
              <a:t>53</a:t>
            </a:r>
            <a:endParaRPr lang="en-US" sz="4400" dirty="0">
              <a:solidFill>
                <a:schemeClr val="bg1"/>
              </a:solidFill>
              <a:latin typeface="Speak Pro" panose="020B0504020101020102" pitchFamily="34" charset="0"/>
            </a:endParaRPr>
          </a:p>
        </p:txBody>
      </p:sp>
      <p:sp>
        <p:nvSpPr>
          <p:cNvPr id="2" name="TextBox 1">
            <a:extLst>
              <a:ext uri="{FF2B5EF4-FFF2-40B4-BE49-F238E27FC236}">
                <a16:creationId xmlns:a16="http://schemas.microsoft.com/office/drawing/2014/main" id="{1C50AAB9-633B-4BCD-B02D-9C2BD24EA546}"/>
              </a:ext>
            </a:extLst>
          </p:cNvPr>
          <p:cNvSpPr txBox="1"/>
          <p:nvPr/>
        </p:nvSpPr>
        <p:spPr>
          <a:xfrm>
            <a:off x="57736" y="1816827"/>
            <a:ext cx="1100813" cy="43088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a:solidFill>
                  <a:schemeClr val="bg1"/>
                </a:solidFill>
                <a:latin typeface="Arial" pitchFamily="34" charset="0"/>
                <a:cs typeface="Arial" pitchFamily="34" charset="0"/>
              </a:rPr>
              <a:t>Rathnayake</a:t>
            </a:r>
          </a:p>
          <a:p>
            <a:pPr algn="ctr"/>
            <a:r>
              <a:rPr lang="en-US" sz="1100">
                <a:solidFill>
                  <a:schemeClr val="bg1"/>
                </a:solidFill>
                <a:latin typeface="Arial" pitchFamily="34" charset="0"/>
                <a:cs typeface="Arial" pitchFamily="34" charset="0"/>
              </a:rPr>
              <a:t>R.H.C.S</a:t>
            </a:r>
          </a:p>
        </p:txBody>
      </p:sp>
      <p:sp>
        <p:nvSpPr>
          <p:cNvPr id="19" name="TextBox 18">
            <a:extLst>
              <a:ext uri="{FF2B5EF4-FFF2-40B4-BE49-F238E27FC236}">
                <a16:creationId xmlns:a16="http://schemas.microsoft.com/office/drawing/2014/main" id="{9EF780E8-7557-41A9-A0F9-E99E4B403830}"/>
              </a:ext>
            </a:extLst>
          </p:cNvPr>
          <p:cNvSpPr txBox="1"/>
          <p:nvPr/>
        </p:nvSpPr>
        <p:spPr>
          <a:xfrm>
            <a:off x="3629321" y="2902314"/>
            <a:ext cx="6127422" cy="101566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6000" b="1">
                <a:solidFill>
                  <a:srgbClr val="002060"/>
                </a:solidFill>
                <a:effectLst>
                  <a:outerShdw blurRad="50800" dist="38100" dir="2700000" algn="tl" rotWithShape="0">
                    <a:prstClr val="black">
                      <a:alpha val="40000"/>
                    </a:prstClr>
                  </a:outerShdw>
                </a:effectLst>
                <a:latin typeface="Arial" pitchFamily="34" charset="0"/>
                <a:cs typeface="Arial" pitchFamily="34" charset="0"/>
              </a:rPr>
              <a:t>Demonstration</a:t>
            </a:r>
            <a:endParaRPr lang="en-US">
              <a:effectLst>
                <a:outerShdw blurRad="50800" dist="38100" dir="2700000" algn="tl" rotWithShape="0">
                  <a:prstClr val="black">
                    <a:alpha val="40000"/>
                  </a:prstClr>
                </a:outerShdw>
              </a:effectLst>
            </a:endParaRPr>
          </a:p>
        </p:txBody>
      </p:sp>
      <p:pic>
        <p:nvPicPr>
          <p:cNvPr id="8" name="Picture 7">
            <a:extLst>
              <a:ext uri="{FF2B5EF4-FFF2-40B4-BE49-F238E27FC236}">
                <a16:creationId xmlns:a16="http://schemas.microsoft.com/office/drawing/2014/main" id="{9E85A10C-4C16-49C5-B7FC-1E2389948CA1}"/>
              </a:ext>
            </a:extLst>
          </p:cNvPr>
          <p:cNvPicPr>
            <a:picLocks noChangeAspect="1"/>
          </p:cNvPicPr>
          <p:nvPr/>
        </p:nvPicPr>
        <p:blipFill>
          <a:blip r:embed="rId2"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Tree>
    <p:extLst>
      <p:ext uri="{BB962C8B-B14F-4D97-AF65-F5344CB8AC3E}">
        <p14:creationId xmlns:p14="http://schemas.microsoft.com/office/powerpoint/2010/main" val="16362649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F4430D0-CD5C-4A51-A22E-A13BD8FEB3A1}"/>
              </a:ext>
            </a:extLst>
          </p:cNvPr>
          <p:cNvSpPr txBox="1"/>
          <p:nvPr/>
        </p:nvSpPr>
        <p:spPr>
          <a:xfrm>
            <a:off x="5689600" y="2255960"/>
            <a:ext cx="3877985" cy="92333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a:solidFill>
                  <a:srgbClr val="033454"/>
                </a:solidFill>
                <a:latin typeface="Arial" pitchFamily="34" charset="0"/>
                <a:cs typeface="Arial" pitchFamily="34" charset="0"/>
              </a:rPr>
              <a:t>IT18009132</a:t>
            </a:r>
          </a:p>
        </p:txBody>
      </p:sp>
      <p:sp>
        <p:nvSpPr>
          <p:cNvPr id="5" name="TextBox 4">
            <a:extLst>
              <a:ext uri="{FF2B5EF4-FFF2-40B4-BE49-F238E27FC236}">
                <a16:creationId xmlns:a16="http://schemas.microsoft.com/office/drawing/2014/main" id="{B47B7B0B-B476-4719-B146-42405B81E042}"/>
              </a:ext>
            </a:extLst>
          </p:cNvPr>
          <p:cNvSpPr txBox="1"/>
          <p:nvPr/>
        </p:nvSpPr>
        <p:spPr>
          <a:xfrm>
            <a:off x="5689600" y="3077444"/>
            <a:ext cx="3853940"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err="1">
                <a:solidFill>
                  <a:srgbClr val="033454"/>
                </a:solidFill>
                <a:latin typeface="Arial" pitchFamily="34" charset="0"/>
                <a:cs typeface="Arial" pitchFamily="34" charset="0"/>
              </a:rPr>
              <a:t>Dilanka</a:t>
            </a:r>
            <a:r>
              <a:rPr lang="en-US" sz="4400">
                <a:solidFill>
                  <a:srgbClr val="033454"/>
                </a:solidFill>
                <a:latin typeface="Arial" pitchFamily="34" charset="0"/>
                <a:cs typeface="Arial" pitchFamily="34" charset="0"/>
              </a:rPr>
              <a:t> R.M.T.</a:t>
            </a:r>
          </a:p>
        </p:txBody>
      </p:sp>
      <p:sp>
        <p:nvSpPr>
          <p:cNvPr id="6" name="TextBox 5">
            <a:extLst>
              <a:ext uri="{FF2B5EF4-FFF2-40B4-BE49-F238E27FC236}">
                <a16:creationId xmlns:a16="http://schemas.microsoft.com/office/drawing/2014/main" id="{E78BE4ED-A752-4B45-8EBD-6A36935E5811}"/>
              </a:ext>
            </a:extLst>
          </p:cNvPr>
          <p:cNvSpPr txBox="1"/>
          <p:nvPr/>
        </p:nvSpPr>
        <p:spPr>
          <a:xfrm>
            <a:off x="5689600" y="3847156"/>
            <a:ext cx="5320145"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rgbClr val="033454"/>
                </a:solidFill>
                <a:latin typeface="Arial" pitchFamily="34" charset="0"/>
                <a:cs typeface="Arial" pitchFamily="34" charset="0"/>
              </a:rPr>
              <a:t>B.Sc. (Hons) Degree in Information Technology Specialization in Software Engineering</a:t>
            </a:r>
          </a:p>
        </p:txBody>
      </p:sp>
      <p:pic>
        <p:nvPicPr>
          <p:cNvPr id="8" name="Picture 7">
            <a:extLst>
              <a:ext uri="{FF2B5EF4-FFF2-40B4-BE49-F238E27FC236}">
                <a16:creationId xmlns:a16="http://schemas.microsoft.com/office/drawing/2014/main" id="{6CC608B2-8653-46AC-A065-E95866A4792A}"/>
              </a:ext>
            </a:extLst>
          </p:cNvPr>
          <p:cNvPicPr>
            <a:picLocks noChangeAspect="1"/>
          </p:cNvPicPr>
          <p:nvPr/>
        </p:nvPicPr>
        <p:blipFill>
          <a:blip r:embed="rId2">
            <a:extLst>
              <a:ext uri="{28A0092B-C50C-407E-A947-70E740481C1C}">
                <a14:useLocalDpi xmlns:a14="http://schemas.microsoft.com/office/drawing/2010/main" val="0"/>
              </a:ext>
            </a:extLst>
          </a:blip>
          <a:srcRect l="140" r="140"/>
          <a:stretch/>
        </p:blipFill>
        <p:spPr>
          <a:xfrm>
            <a:off x="1808986" y="2232668"/>
            <a:ext cx="2079522" cy="2394749"/>
          </a:xfrm>
          <a:prstGeom prst="rect">
            <a:avLst/>
          </a:prstGeom>
        </p:spPr>
      </p:pic>
    </p:spTree>
    <p:extLst>
      <p:ext uri="{BB962C8B-B14F-4D97-AF65-F5344CB8AC3E}">
        <p14:creationId xmlns:p14="http://schemas.microsoft.com/office/powerpoint/2010/main" val="1994523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4C6736FA-92CE-4BD9-B8F0-3AFB341695F9}"/>
              </a:ext>
            </a:extLst>
          </p:cNvPr>
          <p:cNvGrpSpPr/>
          <p:nvPr/>
        </p:nvGrpSpPr>
        <p:grpSpPr>
          <a:xfrm>
            <a:off x="1393462" y="3429000"/>
            <a:ext cx="10290900" cy="1200329"/>
            <a:chOff x="210416" y="281555"/>
            <a:chExt cx="10290900" cy="1200329"/>
          </a:xfrm>
        </p:grpSpPr>
        <p:sp>
          <p:nvSpPr>
            <p:cNvPr id="23" name="Rectangle 22">
              <a:extLst>
                <a:ext uri="{FF2B5EF4-FFF2-40B4-BE49-F238E27FC236}">
                  <a16:creationId xmlns:a16="http://schemas.microsoft.com/office/drawing/2014/main" id="{365C5724-336E-46D5-8A36-155E651C21BF}"/>
                </a:ext>
              </a:extLst>
            </p:cNvPr>
            <p:cNvSpPr/>
            <p:nvPr/>
          </p:nvSpPr>
          <p:spPr>
            <a:xfrm>
              <a:off x="210416" y="281555"/>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24" name="TextBox 23">
              <a:extLst>
                <a:ext uri="{FF2B5EF4-FFF2-40B4-BE49-F238E27FC236}">
                  <a16:creationId xmlns:a16="http://schemas.microsoft.com/office/drawing/2014/main" id="{EBCA11ED-0254-4219-A3E2-B354A875CAFC}"/>
                </a:ext>
              </a:extLst>
            </p:cNvPr>
            <p:cNvSpPr txBox="1"/>
            <p:nvPr/>
          </p:nvSpPr>
          <p:spPr>
            <a:xfrm>
              <a:off x="436419" y="281555"/>
              <a:ext cx="10064897"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chemeClr val="bg1"/>
                  </a:solidFill>
                  <a:latin typeface="Arial" pitchFamily="34" charset="0"/>
                  <a:cs typeface="Arial" pitchFamily="34" charset="0"/>
                </a:rPr>
                <a:t>Providing a near-real time, simulated student behavioral view of the students</a:t>
              </a:r>
            </a:p>
          </p:txBody>
        </p:sp>
      </p:grpSp>
      <p:sp>
        <p:nvSpPr>
          <p:cNvPr id="9" name="TextBox 8">
            <a:extLst>
              <a:ext uri="{FF2B5EF4-FFF2-40B4-BE49-F238E27FC236}">
                <a16:creationId xmlns:a16="http://schemas.microsoft.com/office/drawing/2014/main" id="{20EF4C85-C040-4438-BE6D-8C3AF217C10C}"/>
              </a:ext>
            </a:extLst>
          </p:cNvPr>
          <p:cNvSpPr txBox="1"/>
          <p:nvPr/>
        </p:nvSpPr>
        <p:spPr>
          <a:xfrm>
            <a:off x="3164749" y="842810"/>
            <a:ext cx="5862502"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a:solidFill>
                  <a:srgbClr val="033454"/>
                </a:solidFill>
                <a:latin typeface="Arial" pitchFamily="34" charset="0"/>
                <a:cs typeface="Arial" pitchFamily="34" charset="0"/>
              </a:rPr>
              <a:t>SUB OBJECTIVE - 03</a:t>
            </a:r>
          </a:p>
        </p:txBody>
      </p:sp>
    </p:spTree>
    <p:extLst>
      <p:ext uri="{BB962C8B-B14F-4D97-AF65-F5344CB8AC3E}">
        <p14:creationId xmlns:p14="http://schemas.microsoft.com/office/powerpoint/2010/main" val="3830588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FA2CFD2-8CE8-4136-88DD-B9B0BA742535}"/>
              </a:ext>
            </a:extLst>
          </p:cNvPr>
          <p:cNvPicPr>
            <a:picLocks noChangeAspect="1"/>
          </p:cNvPicPr>
          <p:nvPr/>
        </p:nvPicPr>
        <p:blipFill>
          <a:blip r:embed="rId2"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
        <p:nvSpPr>
          <p:cNvPr id="4" name="TextBox 3">
            <a:extLst>
              <a:ext uri="{FF2B5EF4-FFF2-40B4-BE49-F238E27FC236}">
                <a16:creationId xmlns:a16="http://schemas.microsoft.com/office/drawing/2014/main" id="{234994B2-5832-403F-AC03-30B35F77AC4C}"/>
              </a:ext>
            </a:extLst>
          </p:cNvPr>
          <p:cNvSpPr txBox="1"/>
          <p:nvPr/>
        </p:nvSpPr>
        <p:spPr>
          <a:xfrm>
            <a:off x="107045" y="1547995"/>
            <a:ext cx="1002197"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1200" b="1" i="0" u="none" strike="noStrike" kern="1200" cap="none" spc="0" normalizeH="0" baseline="0" noProof="0">
                <a:ln>
                  <a:noFill/>
                </a:ln>
                <a:solidFill>
                  <a:prstClr val="white"/>
                </a:solidFill>
                <a:effectLst/>
                <a:uLnTx/>
                <a:uFillTx/>
                <a:latin typeface="Arial" pitchFamily="34" charset="0"/>
                <a:ea typeface="+mn-ea"/>
                <a:cs typeface="Arial" pitchFamily="34" charset="0"/>
              </a:rPr>
              <a:t>IT18009132</a:t>
            </a:r>
            <a:endParaRPr kumimoji="0" lang="en-US" sz="1400" b="1"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a:extLst>
              <a:ext uri="{FF2B5EF4-FFF2-40B4-BE49-F238E27FC236}">
                <a16:creationId xmlns:a16="http://schemas.microsoft.com/office/drawing/2014/main" id="{087D5711-B7D8-4BF1-8A06-FA7688B0C199}"/>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100" b="0" i="0" u="none" strike="noStrike" kern="1200" cap="none" spc="0" normalizeH="0" baseline="0" noProof="0" err="1">
                <a:ln>
                  <a:noFill/>
                </a:ln>
                <a:solidFill>
                  <a:prstClr val="white"/>
                </a:solidFill>
                <a:effectLst/>
                <a:uLnTx/>
                <a:uFillTx/>
                <a:latin typeface="Arial" pitchFamily="34" charset="0"/>
                <a:ea typeface="+mn-ea"/>
                <a:cs typeface="Arial" pitchFamily="34" charset="0"/>
              </a:rPr>
              <a:t>Dilanka</a:t>
            </a:r>
            <a:r>
              <a:rPr kumimoji="0" lang="en-US" sz="1100" b="0" i="0" u="none" strike="noStrike" kern="1200" cap="none" spc="0" normalizeH="0" baseline="0" noProof="0">
                <a:ln>
                  <a:noFill/>
                </a:ln>
                <a:solidFill>
                  <a:prstClr val="white"/>
                </a:solidFill>
                <a:effectLst/>
                <a:uLnTx/>
                <a:uFillTx/>
                <a:latin typeface="Arial" pitchFamily="34" charset="0"/>
                <a:ea typeface="+mn-ea"/>
                <a:cs typeface="Arial" pitchFamily="34" charset="0"/>
              </a:rPr>
              <a:t> R.M.T.</a:t>
            </a:r>
            <a:endParaRPr kumimoji="0" lang="en-US" sz="1100" b="0" i="0" u="none" strike="noStrike" kern="1200" cap="none" spc="0" normalizeH="0" baseline="0" noProof="0">
              <a:ln>
                <a:noFill/>
              </a:ln>
              <a:solidFill>
                <a:prstClr val="white"/>
              </a:solidFill>
              <a:effectLst/>
              <a:uLnTx/>
              <a:uFillTx/>
              <a:latin typeface="Calibri"/>
              <a:ea typeface="+mn-ea"/>
              <a:cs typeface="+mn-cs"/>
            </a:endParaRPr>
          </a:p>
        </p:txBody>
      </p:sp>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FB7663B-6CFD-4CDF-9E3D-521DA0A6A81C}"/>
              </a:ext>
            </a:extLst>
          </p:cNvPr>
          <p:cNvSpPr txBox="1"/>
          <p:nvPr/>
        </p:nvSpPr>
        <p:spPr>
          <a:xfrm>
            <a:off x="177575" y="5961926"/>
            <a:ext cx="861133"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4400" b="0" i="0" u="none" strike="noStrike" kern="1200" cap="none" spc="0" normalizeH="0" baseline="0" noProof="0" dirty="0">
                <a:ln>
                  <a:noFill/>
                </a:ln>
                <a:solidFill>
                  <a:prstClr val="white"/>
                </a:solidFill>
                <a:effectLst/>
                <a:uLnTx/>
                <a:uFillTx/>
                <a:latin typeface="Speak Pro" panose="020B0504020101020102" pitchFamily="34" charset="0"/>
                <a:ea typeface="+mn-ea"/>
                <a:cs typeface="+mn-cs"/>
              </a:rPr>
              <a:t>54</a:t>
            </a:r>
          </a:p>
        </p:txBody>
      </p:sp>
      <p:grpSp>
        <p:nvGrpSpPr>
          <p:cNvPr id="8" name="Group 7">
            <a:extLst>
              <a:ext uri="{FF2B5EF4-FFF2-40B4-BE49-F238E27FC236}">
                <a16:creationId xmlns:a16="http://schemas.microsoft.com/office/drawing/2014/main" id="{BED168E4-8294-4386-9A85-5C3713C98DDD}"/>
              </a:ext>
            </a:extLst>
          </p:cNvPr>
          <p:cNvGrpSpPr/>
          <p:nvPr/>
        </p:nvGrpSpPr>
        <p:grpSpPr>
          <a:xfrm>
            <a:off x="1755933" y="1447820"/>
            <a:ext cx="10258492" cy="830997"/>
            <a:chOff x="1796105" y="1584815"/>
            <a:chExt cx="10258492" cy="830997"/>
          </a:xfrm>
        </p:grpSpPr>
        <p:grpSp>
          <p:nvGrpSpPr>
            <p:cNvPr id="9" name="Group 8">
              <a:extLst>
                <a:ext uri="{FF2B5EF4-FFF2-40B4-BE49-F238E27FC236}">
                  <a16:creationId xmlns:a16="http://schemas.microsoft.com/office/drawing/2014/main" id="{7904B346-8849-45BC-9A85-C3F9E61FF2B7}"/>
                </a:ext>
              </a:extLst>
            </p:cNvPr>
            <p:cNvGrpSpPr/>
            <p:nvPr/>
          </p:nvGrpSpPr>
          <p:grpSpPr>
            <a:xfrm>
              <a:off x="1796105" y="1718666"/>
              <a:ext cx="193963" cy="193963"/>
              <a:chOff x="1796105" y="1718666"/>
              <a:chExt cx="193963" cy="193963"/>
            </a:xfrm>
          </p:grpSpPr>
          <p:sp>
            <p:nvSpPr>
              <p:cNvPr id="11" name="Rectangle 10">
                <a:extLst>
                  <a:ext uri="{FF2B5EF4-FFF2-40B4-BE49-F238E27FC236}">
                    <a16:creationId xmlns:a16="http://schemas.microsoft.com/office/drawing/2014/main" id="{B883196F-A942-4831-8DB9-6AE3C062E545}"/>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9E6026E7-30C4-43EE-BDCD-13FBCFA92105}"/>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10" name="TextBox 9">
              <a:extLst>
                <a:ext uri="{FF2B5EF4-FFF2-40B4-BE49-F238E27FC236}">
                  <a16:creationId xmlns:a16="http://schemas.microsoft.com/office/drawing/2014/main" id="{65294A7E-F5F9-43C9-9E70-ABD4A30CC4D0}"/>
                </a:ext>
              </a:extLst>
            </p:cNvPr>
            <p:cNvSpPr txBox="1"/>
            <p:nvPr/>
          </p:nvSpPr>
          <p:spPr>
            <a:xfrm>
              <a:off x="2093495" y="1584815"/>
              <a:ext cx="9961102"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2400" b="0" i="0" u="none" strike="noStrike" kern="1200" cap="none" spc="0" normalizeH="0" baseline="0" noProof="0">
                  <a:ln>
                    <a:noFill/>
                  </a:ln>
                  <a:solidFill>
                    <a:srgbClr val="033454"/>
                  </a:solidFill>
                  <a:effectLst/>
                  <a:uLnTx/>
                  <a:uFillTx/>
                  <a:latin typeface="Calibri Light" panose="020F0302020204030204"/>
                  <a:ea typeface="+mn-ea"/>
                  <a:cs typeface="Arial" pitchFamily="34" charset="0"/>
                </a:rPr>
                <a:t>students are reluctant to expose their faces and backgrounds to the other attendees during the online lecture</a:t>
              </a:r>
            </a:p>
          </p:txBody>
        </p:sp>
      </p:grpSp>
      <p:grpSp>
        <p:nvGrpSpPr>
          <p:cNvPr id="13" name="Group 12">
            <a:extLst>
              <a:ext uri="{FF2B5EF4-FFF2-40B4-BE49-F238E27FC236}">
                <a16:creationId xmlns:a16="http://schemas.microsoft.com/office/drawing/2014/main" id="{F144F9A0-950A-4744-BC62-43DDCA9DBACF}"/>
              </a:ext>
            </a:extLst>
          </p:cNvPr>
          <p:cNvGrpSpPr/>
          <p:nvPr/>
        </p:nvGrpSpPr>
        <p:grpSpPr>
          <a:xfrm>
            <a:off x="1800323" y="334692"/>
            <a:ext cx="2776340" cy="609828"/>
            <a:chOff x="277091" y="249153"/>
            <a:chExt cx="2776340" cy="609828"/>
          </a:xfrm>
        </p:grpSpPr>
        <p:sp>
          <p:nvSpPr>
            <p:cNvPr id="14" name="Rectangle 13">
              <a:extLst>
                <a:ext uri="{FF2B5EF4-FFF2-40B4-BE49-F238E27FC236}">
                  <a16:creationId xmlns:a16="http://schemas.microsoft.com/office/drawing/2014/main" id="{08A05BD7-9BD8-42C5-9D09-B9B7A6C1EE47}"/>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D6FE4250-4DF3-40A8-8003-CBF7B39AE13B}"/>
                </a:ext>
              </a:extLst>
            </p:cNvPr>
            <p:cNvSpPr txBox="1"/>
            <p:nvPr/>
          </p:nvSpPr>
          <p:spPr>
            <a:xfrm>
              <a:off x="480291" y="249153"/>
              <a:ext cx="2573140"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3200" b="1" i="0" u="none" strike="noStrike" kern="1200" cap="none" spc="0" normalizeH="0" baseline="0" noProof="0">
                  <a:ln>
                    <a:noFill/>
                  </a:ln>
                  <a:solidFill>
                    <a:srgbClr val="002060"/>
                  </a:solidFill>
                  <a:effectLst/>
                  <a:uLnTx/>
                  <a:uFillTx/>
                  <a:latin typeface="Arial" pitchFamily="34" charset="0"/>
                  <a:ea typeface="+mn-ea"/>
                  <a:cs typeface="Arial" pitchFamily="34" charset="0"/>
                </a:rPr>
                <a:t>Introduction</a:t>
              </a:r>
            </a:p>
          </p:txBody>
        </p:sp>
      </p:grpSp>
      <p:grpSp>
        <p:nvGrpSpPr>
          <p:cNvPr id="19" name="Group 18">
            <a:extLst>
              <a:ext uri="{FF2B5EF4-FFF2-40B4-BE49-F238E27FC236}">
                <a16:creationId xmlns:a16="http://schemas.microsoft.com/office/drawing/2014/main" id="{A74BE2ED-2CE4-4C68-8220-F5E7785F89FC}"/>
              </a:ext>
            </a:extLst>
          </p:cNvPr>
          <p:cNvGrpSpPr/>
          <p:nvPr/>
        </p:nvGrpSpPr>
        <p:grpSpPr>
          <a:xfrm>
            <a:off x="1715761" y="4494225"/>
            <a:ext cx="8391850" cy="461665"/>
            <a:chOff x="1796105" y="1584815"/>
            <a:chExt cx="8391850" cy="461665"/>
          </a:xfrm>
        </p:grpSpPr>
        <p:grpSp>
          <p:nvGrpSpPr>
            <p:cNvPr id="20" name="Group 19">
              <a:extLst>
                <a:ext uri="{FF2B5EF4-FFF2-40B4-BE49-F238E27FC236}">
                  <a16:creationId xmlns:a16="http://schemas.microsoft.com/office/drawing/2014/main" id="{3336C624-1AE2-4A89-8BA7-AEE855B4163F}"/>
                </a:ext>
              </a:extLst>
            </p:cNvPr>
            <p:cNvGrpSpPr/>
            <p:nvPr/>
          </p:nvGrpSpPr>
          <p:grpSpPr>
            <a:xfrm>
              <a:off x="1796105" y="1718666"/>
              <a:ext cx="193963" cy="193963"/>
              <a:chOff x="1796105" y="1718666"/>
              <a:chExt cx="193963" cy="193963"/>
            </a:xfrm>
          </p:grpSpPr>
          <p:sp>
            <p:nvSpPr>
              <p:cNvPr id="22" name="Rectangle 21">
                <a:extLst>
                  <a:ext uri="{FF2B5EF4-FFF2-40B4-BE49-F238E27FC236}">
                    <a16:creationId xmlns:a16="http://schemas.microsoft.com/office/drawing/2014/main" id="{724FB3B0-FE63-4913-914F-1DB15A13F062}"/>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Rectangle 22">
                <a:extLst>
                  <a:ext uri="{FF2B5EF4-FFF2-40B4-BE49-F238E27FC236}">
                    <a16:creationId xmlns:a16="http://schemas.microsoft.com/office/drawing/2014/main" id="{AAC65567-CA0B-4DAE-807D-EEA867121531}"/>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21" name="TextBox 20">
              <a:extLst>
                <a:ext uri="{FF2B5EF4-FFF2-40B4-BE49-F238E27FC236}">
                  <a16:creationId xmlns:a16="http://schemas.microsoft.com/office/drawing/2014/main" id="{D54780B0-0389-4766-8F73-E291BC375257}"/>
                </a:ext>
              </a:extLst>
            </p:cNvPr>
            <p:cNvSpPr txBox="1"/>
            <p:nvPr/>
          </p:nvSpPr>
          <p:spPr>
            <a:xfrm>
              <a:off x="2093495" y="1584815"/>
              <a:ext cx="809446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2400" b="0" i="0" u="none" strike="noStrike" kern="1200" cap="none" spc="0" normalizeH="0" baseline="0" noProof="0">
                  <a:ln>
                    <a:noFill/>
                  </a:ln>
                  <a:solidFill>
                    <a:srgbClr val="033454"/>
                  </a:solidFill>
                  <a:effectLst/>
                  <a:uLnTx/>
                  <a:uFillTx/>
                  <a:latin typeface="Calibri Light" panose="020F0302020204030204"/>
                  <a:ea typeface="+mn-ea"/>
                  <a:cs typeface="Arial" pitchFamily="34" charset="0"/>
                </a:rPr>
                <a:t>lecturer cannot see the students' live reactions and engagement</a:t>
              </a:r>
            </a:p>
          </p:txBody>
        </p:sp>
      </p:grpSp>
      <p:pic>
        <p:nvPicPr>
          <p:cNvPr id="52" name="Picture 51">
            <a:extLst>
              <a:ext uri="{FF2B5EF4-FFF2-40B4-BE49-F238E27FC236}">
                <a16:creationId xmlns:a16="http://schemas.microsoft.com/office/drawing/2014/main" id="{67DB90D3-F948-4B70-8C73-D67282725384}"/>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2053323" y="2475296"/>
            <a:ext cx="5233302" cy="1828429"/>
          </a:xfrm>
          <a:prstGeom prst="rect">
            <a:avLst/>
          </a:prstGeom>
        </p:spPr>
      </p:pic>
      <p:sp>
        <p:nvSpPr>
          <p:cNvPr id="2" name="TextBox 1">
            <a:extLst>
              <a:ext uri="{FF2B5EF4-FFF2-40B4-BE49-F238E27FC236}">
                <a16:creationId xmlns:a16="http://schemas.microsoft.com/office/drawing/2014/main" id="{631E10C2-C1D4-4557-8FA3-0C5EC6D8F912}"/>
              </a:ext>
            </a:extLst>
          </p:cNvPr>
          <p:cNvSpPr txBox="1"/>
          <p:nvPr/>
        </p:nvSpPr>
        <p:spPr>
          <a:xfrm>
            <a:off x="7735220" y="3389510"/>
            <a:ext cx="1107996"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3600" b="1" i="0" u="none" strike="noStrike" kern="1200" cap="none" spc="0" normalizeH="0" baseline="0" noProof="0">
                <a:ln>
                  <a:noFill/>
                </a:ln>
                <a:solidFill>
                  <a:srgbClr val="16C79A"/>
                </a:solidFill>
                <a:effectLst/>
                <a:uLnTx/>
                <a:uFillTx/>
                <a:latin typeface="Arial" pitchFamily="34" charset="0"/>
                <a:ea typeface="+mn-ea"/>
                <a:cs typeface="Arial" pitchFamily="34" charset="0"/>
              </a:rPr>
              <a:t>88%</a:t>
            </a:r>
          </a:p>
        </p:txBody>
      </p:sp>
      <p:cxnSp>
        <p:nvCxnSpPr>
          <p:cNvPr id="29" name="Straight Connector 28">
            <a:extLst>
              <a:ext uri="{FF2B5EF4-FFF2-40B4-BE49-F238E27FC236}">
                <a16:creationId xmlns:a16="http://schemas.microsoft.com/office/drawing/2014/main" id="{2BA05CB2-DC7D-4E82-B7BB-854B5C77D94D}"/>
              </a:ext>
            </a:extLst>
          </p:cNvPr>
          <p:cNvCxnSpPr/>
          <p:nvPr/>
        </p:nvCxnSpPr>
        <p:spPr>
          <a:xfrm>
            <a:off x="6629400" y="3705225"/>
            <a:ext cx="98107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A28A492E-AE8E-442B-92BC-788FB4F8F5CF}"/>
              </a:ext>
            </a:extLst>
          </p:cNvPr>
          <p:cNvGrpSpPr/>
          <p:nvPr/>
        </p:nvGrpSpPr>
        <p:grpSpPr>
          <a:xfrm>
            <a:off x="2053323" y="5092724"/>
            <a:ext cx="2426965" cy="400110"/>
            <a:chOff x="2261086" y="2247063"/>
            <a:chExt cx="2426965" cy="400110"/>
          </a:xfrm>
        </p:grpSpPr>
        <p:sp>
          <p:nvSpPr>
            <p:cNvPr id="62" name="Rectangle 61">
              <a:extLst>
                <a:ext uri="{FF2B5EF4-FFF2-40B4-BE49-F238E27FC236}">
                  <a16:creationId xmlns:a16="http://schemas.microsoft.com/office/drawing/2014/main" id="{A6E641AD-F387-4E3D-8D1E-6644B6C408CB}"/>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3" name="TextBox 62">
              <a:extLst>
                <a:ext uri="{FF2B5EF4-FFF2-40B4-BE49-F238E27FC236}">
                  <a16:creationId xmlns:a16="http://schemas.microsoft.com/office/drawing/2014/main" id="{0F3AEBFA-0E4B-477E-BAD1-4B4A06D4D8B5}"/>
                </a:ext>
              </a:extLst>
            </p:cNvPr>
            <p:cNvSpPr txBox="1"/>
            <p:nvPr/>
          </p:nvSpPr>
          <p:spPr>
            <a:xfrm>
              <a:off x="2413518" y="2247063"/>
              <a:ext cx="2274533"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GB" sz="2000" b="0" i="0" u="none" strike="noStrike" kern="1200" cap="none" spc="0" normalizeH="0" baseline="0" noProof="0">
                  <a:ln>
                    <a:noFill/>
                  </a:ln>
                  <a:solidFill>
                    <a:srgbClr val="033454"/>
                  </a:solidFill>
                  <a:effectLst/>
                  <a:uLnTx/>
                  <a:uFillTx/>
                  <a:latin typeface="Calibri Light" panose="020F0302020204030204"/>
                  <a:ea typeface="+mn-ea"/>
                  <a:cs typeface="Arial" pitchFamily="34" charset="0"/>
                </a:rPr>
                <a:t>Feel less motivation</a:t>
              </a:r>
            </a:p>
          </p:txBody>
        </p:sp>
      </p:grpSp>
      <p:grpSp>
        <p:nvGrpSpPr>
          <p:cNvPr id="64" name="Group 63">
            <a:extLst>
              <a:ext uri="{FF2B5EF4-FFF2-40B4-BE49-F238E27FC236}">
                <a16:creationId xmlns:a16="http://schemas.microsoft.com/office/drawing/2014/main" id="{87415007-90D1-48C0-9B03-B987E3784846}"/>
              </a:ext>
            </a:extLst>
          </p:cNvPr>
          <p:cNvGrpSpPr/>
          <p:nvPr/>
        </p:nvGrpSpPr>
        <p:grpSpPr>
          <a:xfrm>
            <a:off x="2053323" y="5486035"/>
            <a:ext cx="5670546" cy="400110"/>
            <a:chOff x="2261086" y="2247063"/>
            <a:chExt cx="5670546" cy="400110"/>
          </a:xfrm>
        </p:grpSpPr>
        <p:sp>
          <p:nvSpPr>
            <p:cNvPr id="65" name="Rectangle 64">
              <a:extLst>
                <a:ext uri="{FF2B5EF4-FFF2-40B4-BE49-F238E27FC236}">
                  <a16:creationId xmlns:a16="http://schemas.microsoft.com/office/drawing/2014/main" id="{1452C862-A398-471B-A832-1B34AE8EBA7C}"/>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6" name="TextBox 65">
              <a:extLst>
                <a:ext uri="{FF2B5EF4-FFF2-40B4-BE49-F238E27FC236}">
                  <a16:creationId xmlns:a16="http://schemas.microsoft.com/office/drawing/2014/main" id="{117675ED-8730-48D9-9C51-2FE669AED695}"/>
                </a:ext>
              </a:extLst>
            </p:cNvPr>
            <p:cNvSpPr txBox="1"/>
            <p:nvPr/>
          </p:nvSpPr>
          <p:spPr>
            <a:xfrm>
              <a:off x="2413518" y="2247063"/>
              <a:ext cx="5518114"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GB" sz="2000" b="0" i="0" u="none" strike="noStrike" kern="1200" cap="none" spc="0" normalizeH="0" baseline="0" noProof="0">
                  <a:ln>
                    <a:noFill/>
                  </a:ln>
                  <a:solidFill>
                    <a:srgbClr val="033454"/>
                  </a:solidFill>
                  <a:effectLst/>
                  <a:uLnTx/>
                  <a:uFillTx/>
                  <a:latin typeface="Calibri Light" panose="020F0302020204030204"/>
                  <a:ea typeface="+mn-ea"/>
                  <a:cs typeface="Arial" pitchFamily="34" charset="0"/>
                </a:rPr>
                <a:t>Maintaining students’ attention is more challenging</a:t>
              </a:r>
            </a:p>
          </p:txBody>
        </p:sp>
      </p:grpSp>
      <p:grpSp>
        <p:nvGrpSpPr>
          <p:cNvPr id="67" name="Group 66">
            <a:extLst>
              <a:ext uri="{FF2B5EF4-FFF2-40B4-BE49-F238E27FC236}">
                <a16:creationId xmlns:a16="http://schemas.microsoft.com/office/drawing/2014/main" id="{1F089FF5-80F3-41F3-BFBA-364687D43B3A}"/>
              </a:ext>
            </a:extLst>
          </p:cNvPr>
          <p:cNvGrpSpPr/>
          <p:nvPr/>
        </p:nvGrpSpPr>
        <p:grpSpPr>
          <a:xfrm>
            <a:off x="2031679" y="5896821"/>
            <a:ext cx="6567650" cy="400110"/>
            <a:chOff x="2261086" y="2247063"/>
            <a:chExt cx="6567650" cy="400110"/>
          </a:xfrm>
        </p:grpSpPr>
        <p:sp>
          <p:nvSpPr>
            <p:cNvPr id="68" name="Rectangle 67">
              <a:extLst>
                <a:ext uri="{FF2B5EF4-FFF2-40B4-BE49-F238E27FC236}">
                  <a16:creationId xmlns:a16="http://schemas.microsoft.com/office/drawing/2014/main" id="{568D6358-8021-4C5C-B926-749756A81ABE}"/>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9" name="TextBox 68">
              <a:extLst>
                <a:ext uri="{FF2B5EF4-FFF2-40B4-BE49-F238E27FC236}">
                  <a16:creationId xmlns:a16="http://schemas.microsoft.com/office/drawing/2014/main" id="{03F76AAA-AB47-4CEC-B5C1-10AB969E32CD}"/>
                </a:ext>
              </a:extLst>
            </p:cNvPr>
            <p:cNvSpPr txBox="1"/>
            <p:nvPr/>
          </p:nvSpPr>
          <p:spPr>
            <a:xfrm>
              <a:off x="2413518" y="2247063"/>
              <a:ext cx="6415218"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GB" sz="2000" b="0" i="0" u="none" strike="noStrike" kern="1200" cap="none" spc="0" normalizeH="0" baseline="0" noProof="0">
                  <a:ln>
                    <a:noFill/>
                  </a:ln>
                  <a:solidFill>
                    <a:srgbClr val="033454"/>
                  </a:solidFill>
                  <a:effectLst/>
                  <a:uLnTx/>
                  <a:uFillTx/>
                  <a:latin typeface="Calibri Light" panose="020F0302020204030204"/>
                  <a:ea typeface="+mn-ea"/>
                  <a:cs typeface="Arial" pitchFamily="34" charset="0"/>
                </a:rPr>
                <a:t>Observe all the student behaviours in a screen is not practical</a:t>
              </a:r>
            </a:p>
          </p:txBody>
        </p:sp>
      </p:grpSp>
    </p:spTree>
    <p:extLst>
      <p:ext uri="{BB962C8B-B14F-4D97-AF65-F5344CB8AC3E}">
        <p14:creationId xmlns:p14="http://schemas.microsoft.com/office/powerpoint/2010/main" val="801359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par>
                    <p:cTn id="14" fill="hold" nodeType="clickPar">
                      <p:stCondLst>
                        <p:cond delay="indefinite"/>
                      </p:stCondLst>
                      <p:childTnLst>
                        <p:par>
                          <p:cTn id="15" fill="hold" nodeType="afterGroup">
                            <p:stCondLst>
                              <p:cond delay="0"/>
                            </p:stCondLst>
                            <p:childTnLst>
                              <p:par>
                                <p:cTn id="16" presetID="10" presetClass="entr" presetSubtype="0"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nodeType="clickPar">
                      <p:stCondLst>
                        <p:cond delay="indefinite"/>
                      </p:stCondLst>
                      <p:childTnLst>
                        <p:par>
                          <p:cTn id="20" fill="hold" nodeType="afterGroup">
                            <p:stCondLst>
                              <p:cond delay="0"/>
                            </p:stCondLst>
                            <p:childTnLst>
                              <p:par>
                                <p:cTn id="21" presetID="10"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fade">
                                      <p:cBhvr>
                                        <p:cTn id="23" dur="500"/>
                                        <p:tgtEl>
                                          <p:spTgt spid="61"/>
                                        </p:tgtEl>
                                      </p:cBhvr>
                                    </p:animEffect>
                                  </p:childTnLst>
                                </p:cTn>
                              </p:par>
                            </p:childTnLst>
                          </p:cTn>
                        </p:par>
                      </p:childTnLst>
                    </p:cTn>
                  </p:par>
                  <p:par>
                    <p:cTn id="24" fill="hold" nodeType="clickPar">
                      <p:stCondLst>
                        <p:cond delay="indefinite"/>
                      </p:stCondLst>
                      <p:childTnLst>
                        <p:par>
                          <p:cTn id="25" fill="hold" nodeType="afterGroup">
                            <p:stCondLst>
                              <p:cond delay="0"/>
                            </p:stCondLst>
                            <p:childTnLst>
                              <p:par>
                                <p:cTn id="26" presetID="10" presetClass="entr" presetSubtype="0" fill="hold" nodeType="click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fade">
                                      <p:cBhvr>
                                        <p:cTn id="28" dur="500"/>
                                        <p:tgtEl>
                                          <p:spTgt spid="64"/>
                                        </p:tgtEl>
                                      </p:cBhvr>
                                    </p:animEffect>
                                  </p:childTnLst>
                                </p:cTn>
                              </p:par>
                            </p:childTnLst>
                          </p:cTn>
                        </p:par>
                      </p:childTnLst>
                    </p:cTn>
                  </p:par>
                  <p:par>
                    <p:cTn id="29" fill="hold" nodeType="clickPar">
                      <p:stCondLst>
                        <p:cond delay="indefinite"/>
                      </p:stCondLst>
                      <p:childTnLst>
                        <p:par>
                          <p:cTn id="30" fill="hold" nodeType="afterGroup">
                            <p:stCondLst>
                              <p:cond delay="0"/>
                            </p:stCondLst>
                            <p:childTnLst>
                              <p:par>
                                <p:cTn id="31" presetID="10" presetClass="entr" presetSubtype="0" fill="hold" nodeType="clickEffect">
                                  <p:stCondLst>
                                    <p:cond delay="0"/>
                                  </p:stCondLst>
                                  <p:childTnLst>
                                    <p:set>
                                      <p:cBhvr>
                                        <p:cTn id="32" dur="1" fill="hold">
                                          <p:stCondLst>
                                            <p:cond delay="0"/>
                                          </p:stCondLst>
                                        </p:cTn>
                                        <p:tgtEl>
                                          <p:spTgt spid="67"/>
                                        </p:tgtEl>
                                        <p:attrNameLst>
                                          <p:attrName>style.visibility</p:attrName>
                                        </p:attrNameLst>
                                      </p:cBhvr>
                                      <p:to>
                                        <p:strVal val="visible"/>
                                      </p:to>
                                    </p:set>
                                    <p:animEffect transition="in" filter="fade">
                                      <p:cBhvr>
                                        <p:cTn id="33"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FA2CFD2-8CE8-4136-88DD-B9B0BA742535}"/>
              </a:ext>
            </a:extLst>
          </p:cNvPr>
          <p:cNvPicPr>
            <a:picLocks noChangeAspect="1"/>
          </p:cNvPicPr>
          <p:nvPr/>
        </p:nvPicPr>
        <p:blipFill>
          <a:blip r:embed="rId2"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
        <p:nvSpPr>
          <p:cNvPr id="4" name="TextBox 3">
            <a:extLst>
              <a:ext uri="{FF2B5EF4-FFF2-40B4-BE49-F238E27FC236}">
                <a16:creationId xmlns:a16="http://schemas.microsoft.com/office/drawing/2014/main" id="{234994B2-5832-403F-AC03-30B35F77AC4C}"/>
              </a:ext>
            </a:extLst>
          </p:cNvPr>
          <p:cNvSpPr txBox="1"/>
          <p:nvPr/>
        </p:nvSpPr>
        <p:spPr>
          <a:xfrm>
            <a:off x="107045" y="1547995"/>
            <a:ext cx="1002197"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IT18009132</a:t>
            </a:r>
            <a:endParaRPr lang="en-US" sz="1400" b="1">
              <a:solidFill>
                <a:schemeClr val="bg1"/>
              </a:solidFill>
            </a:endParaRPr>
          </a:p>
        </p:txBody>
      </p:sp>
      <p:sp>
        <p:nvSpPr>
          <p:cNvPr id="5" name="TextBox 4">
            <a:extLst>
              <a:ext uri="{FF2B5EF4-FFF2-40B4-BE49-F238E27FC236}">
                <a16:creationId xmlns:a16="http://schemas.microsoft.com/office/drawing/2014/main" id="{087D5711-B7D8-4BF1-8A06-FA7688B0C199}"/>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err="1">
                <a:solidFill>
                  <a:schemeClr val="bg1"/>
                </a:solidFill>
                <a:latin typeface="Arial" pitchFamily="34" charset="0"/>
                <a:cs typeface="Arial" pitchFamily="34" charset="0"/>
              </a:rPr>
              <a:t>Dilanka</a:t>
            </a:r>
            <a:r>
              <a:rPr lang="en-US" sz="1100">
                <a:solidFill>
                  <a:schemeClr val="bg1"/>
                </a:solidFill>
                <a:latin typeface="Arial" pitchFamily="34" charset="0"/>
                <a:cs typeface="Arial" pitchFamily="34" charset="0"/>
              </a:rPr>
              <a:t> R.M.T.</a:t>
            </a:r>
            <a:endParaRPr lang="en-US" sz="1100">
              <a:solidFill>
                <a:schemeClr val="bg1"/>
              </a:solidFill>
            </a:endParaRPr>
          </a:p>
        </p:txBody>
      </p:sp>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FB7663B-6CFD-4CDF-9E3D-521DA0A6A81C}"/>
              </a:ext>
            </a:extLst>
          </p:cNvPr>
          <p:cNvSpPr txBox="1"/>
          <p:nvPr/>
        </p:nvSpPr>
        <p:spPr>
          <a:xfrm>
            <a:off x="177575" y="5961926"/>
            <a:ext cx="861133"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dirty="0">
                <a:solidFill>
                  <a:schemeClr val="bg1"/>
                </a:solidFill>
                <a:latin typeface="Speak Pro" panose="020B0504020101020102" pitchFamily="34" charset="0"/>
              </a:rPr>
              <a:t>55</a:t>
            </a:r>
          </a:p>
        </p:txBody>
      </p:sp>
      <p:grpSp>
        <p:nvGrpSpPr>
          <p:cNvPr id="8" name="Group 7">
            <a:extLst>
              <a:ext uri="{FF2B5EF4-FFF2-40B4-BE49-F238E27FC236}">
                <a16:creationId xmlns:a16="http://schemas.microsoft.com/office/drawing/2014/main" id="{BED168E4-8294-4386-9A85-5C3713C98DDD}"/>
              </a:ext>
            </a:extLst>
          </p:cNvPr>
          <p:cNvGrpSpPr/>
          <p:nvPr/>
        </p:nvGrpSpPr>
        <p:grpSpPr>
          <a:xfrm>
            <a:off x="1755933" y="1447820"/>
            <a:ext cx="10258492" cy="461665"/>
            <a:chOff x="1796105" y="1584815"/>
            <a:chExt cx="10258492" cy="461665"/>
          </a:xfrm>
        </p:grpSpPr>
        <p:grpSp>
          <p:nvGrpSpPr>
            <p:cNvPr id="9" name="Group 8">
              <a:extLst>
                <a:ext uri="{FF2B5EF4-FFF2-40B4-BE49-F238E27FC236}">
                  <a16:creationId xmlns:a16="http://schemas.microsoft.com/office/drawing/2014/main" id="{7904B346-8849-45BC-9A85-C3F9E61FF2B7}"/>
                </a:ext>
              </a:extLst>
            </p:cNvPr>
            <p:cNvGrpSpPr/>
            <p:nvPr/>
          </p:nvGrpSpPr>
          <p:grpSpPr>
            <a:xfrm>
              <a:off x="1796105" y="1718666"/>
              <a:ext cx="193963" cy="193963"/>
              <a:chOff x="1796105" y="1718666"/>
              <a:chExt cx="193963" cy="193963"/>
            </a:xfrm>
          </p:grpSpPr>
          <p:sp>
            <p:nvSpPr>
              <p:cNvPr id="11" name="Rectangle 10">
                <a:extLst>
                  <a:ext uri="{FF2B5EF4-FFF2-40B4-BE49-F238E27FC236}">
                    <a16:creationId xmlns:a16="http://schemas.microsoft.com/office/drawing/2014/main" id="{B883196F-A942-4831-8DB9-6AE3C062E545}"/>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2" name="Rectangle 11">
                <a:extLst>
                  <a:ext uri="{FF2B5EF4-FFF2-40B4-BE49-F238E27FC236}">
                    <a16:creationId xmlns:a16="http://schemas.microsoft.com/office/drawing/2014/main" id="{9E6026E7-30C4-43EE-BDCD-13FBCFA92105}"/>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10" name="TextBox 9">
              <a:extLst>
                <a:ext uri="{FF2B5EF4-FFF2-40B4-BE49-F238E27FC236}">
                  <a16:creationId xmlns:a16="http://schemas.microsoft.com/office/drawing/2014/main" id="{65294A7E-F5F9-43C9-9E70-ABD4A30CC4D0}"/>
                </a:ext>
              </a:extLst>
            </p:cNvPr>
            <p:cNvSpPr txBox="1"/>
            <p:nvPr/>
          </p:nvSpPr>
          <p:spPr>
            <a:xfrm>
              <a:off x="2093495" y="1584815"/>
              <a:ext cx="9961102"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spcAft>
                  <a:spcPct val="0"/>
                </a:spcAft>
              </a:pPr>
              <a:r>
                <a:rPr lang="en-US" sz="2400">
                  <a:solidFill>
                    <a:srgbClr val="033454"/>
                  </a:solidFill>
                  <a:latin typeface="+mj-lt"/>
                  <a:cs typeface="Arial" pitchFamily="34" charset="0"/>
                </a:rPr>
                <a:t>Apply Gamification Concepts to online teaching</a:t>
              </a:r>
            </a:p>
          </p:txBody>
        </p:sp>
      </p:grpSp>
      <p:grpSp>
        <p:nvGrpSpPr>
          <p:cNvPr id="13" name="Group 12">
            <a:extLst>
              <a:ext uri="{FF2B5EF4-FFF2-40B4-BE49-F238E27FC236}">
                <a16:creationId xmlns:a16="http://schemas.microsoft.com/office/drawing/2014/main" id="{F144F9A0-950A-4744-BC62-43DDCA9DBACF}"/>
              </a:ext>
            </a:extLst>
          </p:cNvPr>
          <p:cNvGrpSpPr/>
          <p:nvPr/>
        </p:nvGrpSpPr>
        <p:grpSpPr>
          <a:xfrm>
            <a:off x="1800323" y="334692"/>
            <a:ext cx="2776340" cy="609828"/>
            <a:chOff x="277091" y="249153"/>
            <a:chExt cx="2776340" cy="609828"/>
          </a:xfrm>
        </p:grpSpPr>
        <p:sp>
          <p:nvSpPr>
            <p:cNvPr id="14" name="Rectangle 13">
              <a:extLst>
                <a:ext uri="{FF2B5EF4-FFF2-40B4-BE49-F238E27FC236}">
                  <a16:creationId xmlns:a16="http://schemas.microsoft.com/office/drawing/2014/main" id="{08A05BD7-9BD8-42C5-9D09-B9B7A6C1EE47}"/>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5" name="TextBox 14">
              <a:extLst>
                <a:ext uri="{FF2B5EF4-FFF2-40B4-BE49-F238E27FC236}">
                  <a16:creationId xmlns:a16="http://schemas.microsoft.com/office/drawing/2014/main" id="{D6FE4250-4DF3-40A8-8003-CBF7B39AE13B}"/>
                </a:ext>
              </a:extLst>
            </p:cNvPr>
            <p:cNvSpPr txBox="1"/>
            <p:nvPr/>
          </p:nvSpPr>
          <p:spPr>
            <a:xfrm>
              <a:off x="480291" y="249153"/>
              <a:ext cx="2573140"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0" lang="en-US" sz="3200" b="1" i="0" u="none" strike="noStrike" kern="1200" cap="none" spc="0" normalizeH="0" baseline="0" noProof="0">
                  <a:ln>
                    <a:noFill/>
                  </a:ln>
                  <a:solidFill>
                    <a:srgbClr val="002060"/>
                  </a:solidFill>
                  <a:effectLst/>
                  <a:uLnTx/>
                  <a:uFillTx/>
                  <a:latin typeface="Arial" pitchFamily="34" charset="0"/>
                  <a:ea typeface="+mn-ea"/>
                  <a:cs typeface="Arial" pitchFamily="34" charset="0"/>
                </a:rPr>
                <a:t>Introduction</a:t>
              </a:r>
              <a:endParaRPr lang="en-US" sz="3200" b="1">
                <a:solidFill>
                  <a:srgbClr val="002060"/>
                </a:solidFill>
                <a:latin typeface="Arial" pitchFamily="34" charset="0"/>
                <a:cs typeface="Arial" pitchFamily="34" charset="0"/>
              </a:endParaRPr>
            </a:p>
          </p:txBody>
        </p:sp>
      </p:grpSp>
      <p:pic>
        <p:nvPicPr>
          <p:cNvPr id="3" name="Picture 2" descr="Logo&#10;&#10;Description automatically generated with low confidence">
            <a:extLst>
              <a:ext uri="{FF2B5EF4-FFF2-40B4-BE49-F238E27FC236}">
                <a16:creationId xmlns:a16="http://schemas.microsoft.com/office/drawing/2014/main" id="{F4E83135-D5B7-4A93-A909-80E23F660562}"/>
              </a:ext>
            </a:extLst>
          </p:cNvPr>
          <p:cNvPicPr>
            <a:picLocks noChangeAspect="1"/>
          </p:cNvPicPr>
          <p:nvPr/>
        </p:nvPicPr>
        <p:blipFill>
          <a:blip r:embed="rId3">
            <a:extLst>
              <a:ext uri="{28A0092B-C50C-407E-A947-70E740481C1C}">
                <a14:useLocalDpi xmlns:a14="http://schemas.microsoft.com/office/drawing/2010/main" val="0"/>
              </a:ext>
            </a:extLst>
          </a:blip>
          <a:srcRect b="26264"/>
          <a:stretch>
            <a:fillRect/>
          </a:stretch>
        </p:blipFill>
        <p:spPr>
          <a:xfrm>
            <a:off x="3028950" y="2199913"/>
            <a:ext cx="7143750" cy="2458174"/>
          </a:xfrm>
          <a:prstGeom prst="rect">
            <a:avLst/>
          </a:prstGeom>
        </p:spPr>
      </p:pic>
    </p:spTree>
    <p:extLst>
      <p:ext uri="{BB962C8B-B14F-4D97-AF65-F5344CB8AC3E}">
        <p14:creationId xmlns:p14="http://schemas.microsoft.com/office/powerpoint/2010/main" val="870116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FA2CFD2-8CE8-4136-88DD-B9B0BA742535}"/>
              </a:ext>
            </a:extLst>
          </p:cNvPr>
          <p:cNvPicPr>
            <a:picLocks noChangeAspect="1"/>
          </p:cNvPicPr>
          <p:nvPr/>
        </p:nvPicPr>
        <p:blipFill>
          <a:blip r:embed="rId2"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
        <p:nvSpPr>
          <p:cNvPr id="4" name="TextBox 3">
            <a:extLst>
              <a:ext uri="{FF2B5EF4-FFF2-40B4-BE49-F238E27FC236}">
                <a16:creationId xmlns:a16="http://schemas.microsoft.com/office/drawing/2014/main" id="{234994B2-5832-403F-AC03-30B35F77AC4C}"/>
              </a:ext>
            </a:extLst>
          </p:cNvPr>
          <p:cNvSpPr txBox="1"/>
          <p:nvPr/>
        </p:nvSpPr>
        <p:spPr>
          <a:xfrm>
            <a:off x="107045" y="1547995"/>
            <a:ext cx="1002197"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IT18009132</a:t>
            </a:r>
            <a:endParaRPr lang="en-US" sz="1400" b="1">
              <a:solidFill>
                <a:schemeClr val="bg1"/>
              </a:solidFill>
            </a:endParaRPr>
          </a:p>
        </p:txBody>
      </p:sp>
      <p:sp>
        <p:nvSpPr>
          <p:cNvPr id="5" name="TextBox 4">
            <a:extLst>
              <a:ext uri="{FF2B5EF4-FFF2-40B4-BE49-F238E27FC236}">
                <a16:creationId xmlns:a16="http://schemas.microsoft.com/office/drawing/2014/main" id="{087D5711-B7D8-4BF1-8A06-FA7688B0C199}"/>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err="1">
                <a:solidFill>
                  <a:schemeClr val="bg1"/>
                </a:solidFill>
                <a:latin typeface="Arial" pitchFamily="34" charset="0"/>
                <a:cs typeface="Arial" pitchFamily="34" charset="0"/>
              </a:rPr>
              <a:t>Dilanka</a:t>
            </a:r>
            <a:r>
              <a:rPr lang="en-US" sz="1100">
                <a:solidFill>
                  <a:schemeClr val="bg1"/>
                </a:solidFill>
                <a:latin typeface="Arial" pitchFamily="34" charset="0"/>
                <a:cs typeface="Arial" pitchFamily="34" charset="0"/>
              </a:rPr>
              <a:t> R.M.T.</a:t>
            </a:r>
            <a:endParaRPr lang="en-US" sz="1100">
              <a:solidFill>
                <a:schemeClr val="bg1"/>
              </a:solidFill>
            </a:endParaRPr>
          </a:p>
        </p:txBody>
      </p:sp>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FB7663B-6CFD-4CDF-9E3D-521DA0A6A81C}"/>
              </a:ext>
            </a:extLst>
          </p:cNvPr>
          <p:cNvSpPr txBox="1"/>
          <p:nvPr/>
        </p:nvSpPr>
        <p:spPr>
          <a:xfrm>
            <a:off x="177575" y="5961926"/>
            <a:ext cx="861133"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dirty="0">
                <a:solidFill>
                  <a:schemeClr val="bg1"/>
                </a:solidFill>
                <a:latin typeface="Speak Pro" panose="020B0504020101020102" pitchFamily="34" charset="0"/>
              </a:rPr>
              <a:t>56</a:t>
            </a:r>
          </a:p>
        </p:txBody>
      </p:sp>
      <p:grpSp>
        <p:nvGrpSpPr>
          <p:cNvPr id="10" name="Group 9">
            <a:extLst>
              <a:ext uri="{FF2B5EF4-FFF2-40B4-BE49-F238E27FC236}">
                <a16:creationId xmlns:a16="http://schemas.microsoft.com/office/drawing/2014/main" id="{50ACA31F-0A37-4F8A-AE36-6997C67DB348}"/>
              </a:ext>
            </a:extLst>
          </p:cNvPr>
          <p:cNvGrpSpPr/>
          <p:nvPr/>
        </p:nvGrpSpPr>
        <p:grpSpPr>
          <a:xfrm>
            <a:off x="1777240" y="2114570"/>
            <a:ext cx="8081957" cy="461665"/>
            <a:chOff x="1796105" y="1584815"/>
            <a:chExt cx="8081957" cy="461665"/>
          </a:xfrm>
        </p:grpSpPr>
        <p:grpSp>
          <p:nvGrpSpPr>
            <p:cNvPr id="11" name="Group 10">
              <a:extLst>
                <a:ext uri="{FF2B5EF4-FFF2-40B4-BE49-F238E27FC236}">
                  <a16:creationId xmlns:a16="http://schemas.microsoft.com/office/drawing/2014/main" id="{A0F1E3E8-F74A-418B-9426-CE8474AA8776}"/>
                </a:ext>
              </a:extLst>
            </p:cNvPr>
            <p:cNvGrpSpPr/>
            <p:nvPr/>
          </p:nvGrpSpPr>
          <p:grpSpPr>
            <a:xfrm>
              <a:off x="1796105" y="1718666"/>
              <a:ext cx="193963" cy="193963"/>
              <a:chOff x="1796105" y="1718666"/>
              <a:chExt cx="193963" cy="193963"/>
            </a:xfrm>
          </p:grpSpPr>
          <p:sp>
            <p:nvSpPr>
              <p:cNvPr id="13" name="Rectangle 12">
                <a:extLst>
                  <a:ext uri="{FF2B5EF4-FFF2-40B4-BE49-F238E27FC236}">
                    <a16:creationId xmlns:a16="http://schemas.microsoft.com/office/drawing/2014/main" id="{C2BE78F4-6ED1-423B-8D6D-D51BE44250AC}"/>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4" name="Rectangle 13">
                <a:extLst>
                  <a:ext uri="{FF2B5EF4-FFF2-40B4-BE49-F238E27FC236}">
                    <a16:creationId xmlns:a16="http://schemas.microsoft.com/office/drawing/2014/main" id="{72474394-A9A7-4BDC-9614-327CD96DB0AF}"/>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12" name="TextBox 11">
              <a:extLst>
                <a:ext uri="{FF2B5EF4-FFF2-40B4-BE49-F238E27FC236}">
                  <a16:creationId xmlns:a16="http://schemas.microsoft.com/office/drawing/2014/main" id="{1075CE63-A6B0-447F-90AD-EA794115EB3D}"/>
                </a:ext>
              </a:extLst>
            </p:cNvPr>
            <p:cNvSpPr txBox="1"/>
            <p:nvPr/>
          </p:nvSpPr>
          <p:spPr>
            <a:xfrm>
              <a:off x="2093495" y="1584815"/>
              <a:ext cx="7784567"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0" i="0">
                  <a:solidFill>
                    <a:srgbClr val="033454"/>
                  </a:solidFill>
                  <a:effectLst/>
                  <a:latin typeface="+mj-lt"/>
                  <a:cs typeface="Arial" pitchFamily="34" charset="0"/>
                </a:rPr>
                <a:t>How to create the experience of a real classroom for lecturers</a:t>
              </a:r>
              <a:endParaRPr lang="en-GB" sz="2400" b="0" i="0">
                <a:solidFill>
                  <a:srgbClr val="033454"/>
                </a:solidFill>
                <a:effectLst/>
                <a:latin typeface="+mj-lt"/>
                <a:cs typeface="Arial" pitchFamily="34" charset="0"/>
              </a:endParaRPr>
            </a:p>
          </p:txBody>
        </p:sp>
      </p:grpSp>
      <p:grpSp>
        <p:nvGrpSpPr>
          <p:cNvPr id="15" name="Group 14">
            <a:extLst>
              <a:ext uri="{FF2B5EF4-FFF2-40B4-BE49-F238E27FC236}">
                <a16:creationId xmlns:a16="http://schemas.microsoft.com/office/drawing/2014/main" id="{DD09AC53-3459-491C-B8F5-C4FF039F97AD}"/>
              </a:ext>
            </a:extLst>
          </p:cNvPr>
          <p:cNvGrpSpPr/>
          <p:nvPr/>
        </p:nvGrpSpPr>
        <p:grpSpPr>
          <a:xfrm>
            <a:off x="1800323" y="334692"/>
            <a:ext cx="4121260" cy="609828"/>
            <a:chOff x="277091" y="249153"/>
            <a:chExt cx="4121260" cy="609828"/>
          </a:xfrm>
        </p:grpSpPr>
        <p:sp>
          <p:nvSpPr>
            <p:cNvPr id="16" name="Rectangle 15">
              <a:extLst>
                <a:ext uri="{FF2B5EF4-FFF2-40B4-BE49-F238E27FC236}">
                  <a16:creationId xmlns:a16="http://schemas.microsoft.com/office/drawing/2014/main" id="{6185D1E0-FC86-4669-BB6E-19300383901B}"/>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7" name="TextBox 16">
              <a:extLst>
                <a:ext uri="{FF2B5EF4-FFF2-40B4-BE49-F238E27FC236}">
                  <a16:creationId xmlns:a16="http://schemas.microsoft.com/office/drawing/2014/main" id="{261BF76C-4CB3-491C-9CD4-B353F64CC13D}"/>
                </a:ext>
              </a:extLst>
            </p:cNvPr>
            <p:cNvSpPr txBox="1"/>
            <p:nvPr/>
          </p:nvSpPr>
          <p:spPr>
            <a:xfrm>
              <a:off x="480291" y="249153"/>
              <a:ext cx="3918060"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solidFill>
                    <a:srgbClr val="002060"/>
                  </a:solidFill>
                  <a:latin typeface="Arial" pitchFamily="34" charset="0"/>
                  <a:cs typeface="Arial" pitchFamily="34" charset="0"/>
                </a:rPr>
                <a:t>Research Question</a:t>
              </a:r>
            </a:p>
          </p:txBody>
        </p:sp>
      </p:grpSp>
      <p:grpSp>
        <p:nvGrpSpPr>
          <p:cNvPr id="18" name="Group 17">
            <a:extLst>
              <a:ext uri="{FF2B5EF4-FFF2-40B4-BE49-F238E27FC236}">
                <a16:creationId xmlns:a16="http://schemas.microsoft.com/office/drawing/2014/main" id="{FC3EDF06-A18A-4F9B-A56D-F41091B5F874}"/>
              </a:ext>
            </a:extLst>
          </p:cNvPr>
          <p:cNvGrpSpPr/>
          <p:nvPr/>
        </p:nvGrpSpPr>
        <p:grpSpPr>
          <a:xfrm>
            <a:off x="1777240" y="2768788"/>
            <a:ext cx="7626598" cy="830997"/>
            <a:chOff x="1796105" y="1584815"/>
            <a:chExt cx="7626598" cy="830997"/>
          </a:xfrm>
        </p:grpSpPr>
        <p:grpSp>
          <p:nvGrpSpPr>
            <p:cNvPr id="19" name="Group 18">
              <a:extLst>
                <a:ext uri="{FF2B5EF4-FFF2-40B4-BE49-F238E27FC236}">
                  <a16:creationId xmlns:a16="http://schemas.microsoft.com/office/drawing/2014/main" id="{AA25E4F6-AE75-471A-827B-B4BD24B579B7}"/>
                </a:ext>
              </a:extLst>
            </p:cNvPr>
            <p:cNvGrpSpPr/>
            <p:nvPr/>
          </p:nvGrpSpPr>
          <p:grpSpPr>
            <a:xfrm>
              <a:off x="1796105" y="1718666"/>
              <a:ext cx="193963" cy="193963"/>
              <a:chOff x="1796105" y="1718666"/>
              <a:chExt cx="193963" cy="193963"/>
            </a:xfrm>
          </p:grpSpPr>
          <p:sp>
            <p:nvSpPr>
              <p:cNvPr id="21" name="Rectangle 20">
                <a:extLst>
                  <a:ext uri="{FF2B5EF4-FFF2-40B4-BE49-F238E27FC236}">
                    <a16:creationId xmlns:a16="http://schemas.microsoft.com/office/drawing/2014/main" id="{C3A8F729-9976-4192-B899-D882D3A94D95}"/>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22" name="Rectangle 21">
                <a:extLst>
                  <a:ext uri="{FF2B5EF4-FFF2-40B4-BE49-F238E27FC236}">
                    <a16:creationId xmlns:a16="http://schemas.microsoft.com/office/drawing/2014/main" id="{A6B9D02F-E5EA-4852-B211-5CD64509A5A8}"/>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20" name="TextBox 19">
              <a:extLst>
                <a:ext uri="{FF2B5EF4-FFF2-40B4-BE49-F238E27FC236}">
                  <a16:creationId xmlns:a16="http://schemas.microsoft.com/office/drawing/2014/main" id="{CD1C20D4-F1FB-431A-8304-1DA331696809}"/>
                </a:ext>
              </a:extLst>
            </p:cNvPr>
            <p:cNvSpPr txBox="1"/>
            <p:nvPr/>
          </p:nvSpPr>
          <p:spPr>
            <a:xfrm>
              <a:off x="2093495" y="1584815"/>
              <a:ext cx="7329208"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rgbClr val="033454"/>
                  </a:solidFill>
                  <a:latin typeface="+mj-lt"/>
                  <a:cs typeface="Arial" pitchFamily="34" charset="0"/>
                </a:rPr>
                <a:t>How to enable separate voice channels between group of students</a:t>
              </a:r>
            </a:p>
          </p:txBody>
        </p:sp>
      </p:grpSp>
      <p:pic>
        <p:nvPicPr>
          <p:cNvPr id="23" name="Picture 22" descr="A picture containing vector graphics&#10;&#10;Description automatically generated">
            <a:extLst>
              <a:ext uri="{FF2B5EF4-FFF2-40B4-BE49-F238E27FC236}">
                <a16:creationId xmlns:a16="http://schemas.microsoft.com/office/drawing/2014/main" id="{3C47DF64-0D86-4886-821E-334B86AC4B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4429" y="2826650"/>
            <a:ext cx="3519996" cy="3519996"/>
          </a:xfrm>
          <a:prstGeom prst="rect">
            <a:avLst/>
          </a:prstGeom>
        </p:spPr>
      </p:pic>
      <p:grpSp>
        <p:nvGrpSpPr>
          <p:cNvPr id="29" name="Group 28">
            <a:extLst>
              <a:ext uri="{FF2B5EF4-FFF2-40B4-BE49-F238E27FC236}">
                <a16:creationId xmlns:a16="http://schemas.microsoft.com/office/drawing/2014/main" id="{636D05A0-0BEC-4F86-8845-2FF99896FBDF}"/>
              </a:ext>
            </a:extLst>
          </p:cNvPr>
          <p:cNvGrpSpPr/>
          <p:nvPr/>
        </p:nvGrpSpPr>
        <p:grpSpPr>
          <a:xfrm>
            <a:off x="1760151" y="1462949"/>
            <a:ext cx="6948185" cy="461665"/>
            <a:chOff x="1796105" y="1584815"/>
            <a:chExt cx="6948185" cy="461665"/>
          </a:xfrm>
        </p:grpSpPr>
        <p:grpSp>
          <p:nvGrpSpPr>
            <p:cNvPr id="30" name="Group 29">
              <a:extLst>
                <a:ext uri="{FF2B5EF4-FFF2-40B4-BE49-F238E27FC236}">
                  <a16:creationId xmlns:a16="http://schemas.microsoft.com/office/drawing/2014/main" id="{F19D64EA-7D24-448B-837A-8841AB773F17}"/>
                </a:ext>
              </a:extLst>
            </p:cNvPr>
            <p:cNvGrpSpPr/>
            <p:nvPr/>
          </p:nvGrpSpPr>
          <p:grpSpPr>
            <a:xfrm>
              <a:off x="1796105" y="1718666"/>
              <a:ext cx="193963" cy="193963"/>
              <a:chOff x="1796105" y="1718666"/>
              <a:chExt cx="193963" cy="193963"/>
            </a:xfrm>
          </p:grpSpPr>
          <p:sp>
            <p:nvSpPr>
              <p:cNvPr id="33" name="Rectangle 32">
                <a:extLst>
                  <a:ext uri="{FF2B5EF4-FFF2-40B4-BE49-F238E27FC236}">
                    <a16:creationId xmlns:a16="http://schemas.microsoft.com/office/drawing/2014/main" id="{410A44CE-36F1-4BF3-ADE6-E2E30EABC46C}"/>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34" name="Rectangle 33">
                <a:extLst>
                  <a:ext uri="{FF2B5EF4-FFF2-40B4-BE49-F238E27FC236}">
                    <a16:creationId xmlns:a16="http://schemas.microsoft.com/office/drawing/2014/main" id="{DBE49817-E059-40BC-94A0-6BA607F5D4BA}"/>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31" name="TextBox 30">
              <a:extLst>
                <a:ext uri="{FF2B5EF4-FFF2-40B4-BE49-F238E27FC236}">
                  <a16:creationId xmlns:a16="http://schemas.microsoft.com/office/drawing/2014/main" id="{E86F7FEC-A85B-43C7-A54B-7F5C27795BFB}"/>
                </a:ext>
              </a:extLst>
            </p:cNvPr>
            <p:cNvSpPr txBox="1"/>
            <p:nvPr/>
          </p:nvSpPr>
          <p:spPr>
            <a:xfrm>
              <a:off x="2093495" y="1584815"/>
              <a:ext cx="6650795"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0" i="0">
                  <a:solidFill>
                    <a:srgbClr val="033454"/>
                  </a:solidFill>
                  <a:effectLst/>
                  <a:latin typeface="+mj-lt"/>
                  <a:cs typeface="Arial" pitchFamily="34" charset="0"/>
                </a:rPr>
                <a:t>How to use </a:t>
              </a:r>
              <a:r>
                <a:rPr lang="en-US" sz="2400" b="1" i="0">
                  <a:solidFill>
                    <a:srgbClr val="16C79A"/>
                  </a:solidFill>
                  <a:effectLst/>
                  <a:latin typeface="+mj-lt"/>
                  <a:cs typeface="Arial" pitchFamily="34" charset="0"/>
                </a:rPr>
                <a:t>Gamification</a:t>
              </a:r>
              <a:r>
                <a:rPr lang="en-US" sz="2400" b="0" i="0">
                  <a:solidFill>
                    <a:srgbClr val="033454"/>
                  </a:solidFill>
                  <a:effectLst/>
                  <a:latin typeface="+mj-lt"/>
                  <a:cs typeface="Arial" pitchFamily="34" charset="0"/>
                </a:rPr>
                <a:t> concepts in online teaching</a:t>
              </a:r>
              <a:endParaRPr lang="en-GB" sz="2400" b="0" i="0">
                <a:solidFill>
                  <a:srgbClr val="033454"/>
                </a:solidFill>
                <a:effectLst/>
                <a:latin typeface="+mj-lt"/>
                <a:cs typeface="Arial" pitchFamily="34" charset="0"/>
              </a:endParaRPr>
            </a:p>
          </p:txBody>
        </p:sp>
      </p:grpSp>
    </p:spTree>
    <p:extLst>
      <p:ext uri="{BB962C8B-B14F-4D97-AF65-F5344CB8AC3E}">
        <p14:creationId xmlns:p14="http://schemas.microsoft.com/office/powerpoint/2010/main" val="1137214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FA2CFD2-8CE8-4136-88DD-B9B0BA742535}"/>
              </a:ext>
            </a:extLst>
          </p:cNvPr>
          <p:cNvPicPr>
            <a:picLocks noChangeAspect="1"/>
          </p:cNvPicPr>
          <p:nvPr/>
        </p:nvPicPr>
        <p:blipFill>
          <a:blip r:embed="rId2"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
        <p:nvSpPr>
          <p:cNvPr id="4" name="TextBox 3">
            <a:extLst>
              <a:ext uri="{FF2B5EF4-FFF2-40B4-BE49-F238E27FC236}">
                <a16:creationId xmlns:a16="http://schemas.microsoft.com/office/drawing/2014/main" id="{234994B2-5832-403F-AC03-30B35F77AC4C}"/>
              </a:ext>
            </a:extLst>
          </p:cNvPr>
          <p:cNvSpPr txBox="1"/>
          <p:nvPr/>
        </p:nvSpPr>
        <p:spPr>
          <a:xfrm>
            <a:off x="107045" y="1547995"/>
            <a:ext cx="1002197"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IT18009132</a:t>
            </a:r>
            <a:endParaRPr lang="en-US" sz="1400" b="1">
              <a:solidFill>
                <a:schemeClr val="bg1"/>
              </a:solidFill>
            </a:endParaRPr>
          </a:p>
        </p:txBody>
      </p:sp>
      <p:sp>
        <p:nvSpPr>
          <p:cNvPr id="5" name="TextBox 4">
            <a:extLst>
              <a:ext uri="{FF2B5EF4-FFF2-40B4-BE49-F238E27FC236}">
                <a16:creationId xmlns:a16="http://schemas.microsoft.com/office/drawing/2014/main" id="{087D5711-B7D8-4BF1-8A06-FA7688B0C199}"/>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err="1">
                <a:solidFill>
                  <a:schemeClr val="bg1"/>
                </a:solidFill>
                <a:latin typeface="Arial" pitchFamily="34" charset="0"/>
                <a:cs typeface="Arial" pitchFamily="34" charset="0"/>
              </a:rPr>
              <a:t>Dilanka</a:t>
            </a:r>
            <a:r>
              <a:rPr lang="en-US" sz="1100">
                <a:solidFill>
                  <a:schemeClr val="bg1"/>
                </a:solidFill>
                <a:latin typeface="Arial" pitchFamily="34" charset="0"/>
                <a:cs typeface="Arial" pitchFamily="34" charset="0"/>
              </a:rPr>
              <a:t> R.M.T.</a:t>
            </a:r>
            <a:endParaRPr lang="en-US" sz="1100">
              <a:solidFill>
                <a:schemeClr val="bg1"/>
              </a:solidFill>
            </a:endParaRPr>
          </a:p>
        </p:txBody>
      </p:sp>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FB7663B-6CFD-4CDF-9E3D-521DA0A6A81C}"/>
              </a:ext>
            </a:extLst>
          </p:cNvPr>
          <p:cNvSpPr txBox="1"/>
          <p:nvPr/>
        </p:nvSpPr>
        <p:spPr>
          <a:xfrm>
            <a:off x="177575" y="5961926"/>
            <a:ext cx="861133"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dirty="0">
                <a:solidFill>
                  <a:schemeClr val="bg1"/>
                </a:solidFill>
                <a:latin typeface="Speak Pro" panose="020B0504020101020102" pitchFamily="34" charset="0"/>
              </a:rPr>
              <a:t>57</a:t>
            </a:r>
          </a:p>
        </p:txBody>
      </p:sp>
      <p:grpSp>
        <p:nvGrpSpPr>
          <p:cNvPr id="23" name="Group 22">
            <a:extLst>
              <a:ext uri="{FF2B5EF4-FFF2-40B4-BE49-F238E27FC236}">
                <a16:creationId xmlns:a16="http://schemas.microsoft.com/office/drawing/2014/main" id="{BD4D61B1-3ABC-4E38-9BBE-1851AEEE3157}"/>
              </a:ext>
            </a:extLst>
          </p:cNvPr>
          <p:cNvGrpSpPr/>
          <p:nvPr/>
        </p:nvGrpSpPr>
        <p:grpSpPr>
          <a:xfrm>
            <a:off x="1755933" y="1447820"/>
            <a:ext cx="10152973" cy="461665"/>
            <a:chOff x="1796105" y="1584815"/>
            <a:chExt cx="10152973" cy="461665"/>
          </a:xfrm>
        </p:grpSpPr>
        <p:grpSp>
          <p:nvGrpSpPr>
            <p:cNvPr id="24" name="Group 23">
              <a:extLst>
                <a:ext uri="{FF2B5EF4-FFF2-40B4-BE49-F238E27FC236}">
                  <a16:creationId xmlns:a16="http://schemas.microsoft.com/office/drawing/2014/main" id="{0497C685-021B-42E9-AB83-A9A0776AF887}"/>
                </a:ext>
              </a:extLst>
            </p:cNvPr>
            <p:cNvGrpSpPr/>
            <p:nvPr/>
          </p:nvGrpSpPr>
          <p:grpSpPr>
            <a:xfrm>
              <a:off x="1796105" y="1718666"/>
              <a:ext cx="193963" cy="193963"/>
              <a:chOff x="1796105" y="1718666"/>
              <a:chExt cx="193963" cy="193963"/>
            </a:xfrm>
          </p:grpSpPr>
          <p:sp>
            <p:nvSpPr>
              <p:cNvPr id="26" name="Rectangle 25">
                <a:extLst>
                  <a:ext uri="{FF2B5EF4-FFF2-40B4-BE49-F238E27FC236}">
                    <a16:creationId xmlns:a16="http://schemas.microsoft.com/office/drawing/2014/main" id="{7C1CFA3C-DD91-451F-A839-67860E8B561C}"/>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27" name="Rectangle 26">
                <a:extLst>
                  <a:ext uri="{FF2B5EF4-FFF2-40B4-BE49-F238E27FC236}">
                    <a16:creationId xmlns:a16="http://schemas.microsoft.com/office/drawing/2014/main" id="{E1801ED4-B0F2-444D-8B41-D39F2D73E0B7}"/>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25" name="TextBox 24">
              <a:extLst>
                <a:ext uri="{FF2B5EF4-FFF2-40B4-BE49-F238E27FC236}">
                  <a16:creationId xmlns:a16="http://schemas.microsoft.com/office/drawing/2014/main" id="{FDC60044-DEAA-4455-A58B-5FD2F529D026}"/>
                </a:ext>
              </a:extLst>
            </p:cNvPr>
            <p:cNvSpPr txBox="1"/>
            <p:nvPr/>
          </p:nvSpPr>
          <p:spPr>
            <a:xfrm>
              <a:off x="2093495" y="1584815"/>
              <a:ext cx="9855583"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0" i="0">
                  <a:solidFill>
                    <a:srgbClr val="033454"/>
                  </a:solidFill>
                  <a:effectLst/>
                  <a:latin typeface="+mj-lt"/>
                  <a:cs typeface="Arial" pitchFamily="34" charset="0"/>
                </a:rPr>
                <a:t>Providing a near-real time, simulated students' behavioral view to the lecturer</a:t>
              </a:r>
            </a:p>
          </p:txBody>
        </p:sp>
      </p:grpSp>
      <p:grpSp>
        <p:nvGrpSpPr>
          <p:cNvPr id="28" name="Group 27">
            <a:extLst>
              <a:ext uri="{FF2B5EF4-FFF2-40B4-BE49-F238E27FC236}">
                <a16:creationId xmlns:a16="http://schemas.microsoft.com/office/drawing/2014/main" id="{1B4EE003-4924-4971-A984-9BBF20581C24}"/>
              </a:ext>
            </a:extLst>
          </p:cNvPr>
          <p:cNvGrpSpPr/>
          <p:nvPr/>
        </p:nvGrpSpPr>
        <p:grpSpPr>
          <a:xfrm>
            <a:off x="1800323" y="334692"/>
            <a:ext cx="2458946" cy="609828"/>
            <a:chOff x="277091" y="249153"/>
            <a:chExt cx="2458946" cy="609828"/>
          </a:xfrm>
        </p:grpSpPr>
        <p:sp>
          <p:nvSpPr>
            <p:cNvPr id="29" name="Rectangle 28">
              <a:extLst>
                <a:ext uri="{FF2B5EF4-FFF2-40B4-BE49-F238E27FC236}">
                  <a16:creationId xmlns:a16="http://schemas.microsoft.com/office/drawing/2014/main" id="{55D565EA-F992-4BB3-8D8F-C8D30B6EEC6E}"/>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30" name="TextBox 29">
              <a:extLst>
                <a:ext uri="{FF2B5EF4-FFF2-40B4-BE49-F238E27FC236}">
                  <a16:creationId xmlns:a16="http://schemas.microsoft.com/office/drawing/2014/main" id="{0EE15FFA-E7B7-4571-B7BB-1AAFD025FC0F}"/>
                </a:ext>
              </a:extLst>
            </p:cNvPr>
            <p:cNvSpPr txBox="1"/>
            <p:nvPr/>
          </p:nvSpPr>
          <p:spPr>
            <a:xfrm>
              <a:off x="480291" y="249153"/>
              <a:ext cx="2255746"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solidFill>
                    <a:srgbClr val="002060"/>
                  </a:solidFill>
                  <a:latin typeface="Arial" pitchFamily="34" charset="0"/>
                  <a:cs typeface="Arial" pitchFamily="34" charset="0"/>
                </a:rPr>
                <a:t>Objectives</a:t>
              </a:r>
            </a:p>
          </p:txBody>
        </p:sp>
      </p:grpSp>
      <p:grpSp>
        <p:nvGrpSpPr>
          <p:cNvPr id="31" name="Group 30">
            <a:extLst>
              <a:ext uri="{FF2B5EF4-FFF2-40B4-BE49-F238E27FC236}">
                <a16:creationId xmlns:a16="http://schemas.microsoft.com/office/drawing/2014/main" id="{3C13AE88-B0AC-4B4C-BC64-1E4D8C0EB50E}"/>
              </a:ext>
            </a:extLst>
          </p:cNvPr>
          <p:cNvGrpSpPr/>
          <p:nvPr/>
        </p:nvGrpSpPr>
        <p:grpSpPr>
          <a:xfrm>
            <a:off x="2249894" y="1940619"/>
            <a:ext cx="4598008" cy="400110"/>
            <a:chOff x="2261086" y="2247063"/>
            <a:chExt cx="4598008" cy="400110"/>
          </a:xfrm>
        </p:grpSpPr>
        <p:sp>
          <p:nvSpPr>
            <p:cNvPr id="33" name="Rectangle 32">
              <a:extLst>
                <a:ext uri="{FF2B5EF4-FFF2-40B4-BE49-F238E27FC236}">
                  <a16:creationId xmlns:a16="http://schemas.microsoft.com/office/drawing/2014/main" id="{983EBC75-8463-4202-9E99-56F47B8F907B}"/>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34" name="TextBox 33">
              <a:extLst>
                <a:ext uri="{FF2B5EF4-FFF2-40B4-BE49-F238E27FC236}">
                  <a16:creationId xmlns:a16="http://schemas.microsoft.com/office/drawing/2014/main" id="{A73B6A8B-5B50-4303-937C-C817D69B6DE2}"/>
                </a:ext>
              </a:extLst>
            </p:cNvPr>
            <p:cNvSpPr txBox="1"/>
            <p:nvPr/>
          </p:nvSpPr>
          <p:spPr>
            <a:xfrm>
              <a:off x="2413518" y="2247063"/>
              <a:ext cx="4445576"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000" b="0" i="0">
                  <a:solidFill>
                    <a:srgbClr val="033454"/>
                  </a:solidFill>
                  <a:effectLst/>
                  <a:latin typeface="+mj-lt"/>
                  <a:cs typeface="Arial" pitchFamily="34" charset="0"/>
                </a:rPr>
                <a:t>Build the Virtual Class Room Environment</a:t>
              </a:r>
            </a:p>
          </p:txBody>
        </p:sp>
      </p:grpSp>
      <p:grpSp>
        <p:nvGrpSpPr>
          <p:cNvPr id="35" name="Group 34">
            <a:extLst>
              <a:ext uri="{FF2B5EF4-FFF2-40B4-BE49-F238E27FC236}">
                <a16:creationId xmlns:a16="http://schemas.microsoft.com/office/drawing/2014/main" id="{96502D63-C320-49D4-A333-7CA66AA82E82}"/>
              </a:ext>
            </a:extLst>
          </p:cNvPr>
          <p:cNvGrpSpPr/>
          <p:nvPr/>
        </p:nvGrpSpPr>
        <p:grpSpPr>
          <a:xfrm>
            <a:off x="2249894" y="2318383"/>
            <a:ext cx="8416233" cy="400110"/>
            <a:chOff x="2261086" y="2247063"/>
            <a:chExt cx="8416233" cy="400110"/>
          </a:xfrm>
        </p:grpSpPr>
        <p:sp>
          <p:nvSpPr>
            <p:cNvPr id="36" name="Rectangle 35">
              <a:extLst>
                <a:ext uri="{FF2B5EF4-FFF2-40B4-BE49-F238E27FC236}">
                  <a16:creationId xmlns:a16="http://schemas.microsoft.com/office/drawing/2014/main" id="{AC1E0B4C-CE38-44B9-A710-ED5F8D0BBD48}"/>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37" name="TextBox 36">
              <a:extLst>
                <a:ext uri="{FF2B5EF4-FFF2-40B4-BE49-F238E27FC236}">
                  <a16:creationId xmlns:a16="http://schemas.microsoft.com/office/drawing/2014/main" id="{06F947E6-4A5B-46DE-81C8-D606051BA417}"/>
                </a:ext>
              </a:extLst>
            </p:cNvPr>
            <p:cNvSpPr txBox="1"/>
            <p:nvPr/>
          </p:nvSpPr>
          <p:spPr>
            <a:xfrm>
              <a:off x="2413518" y="2247063"/>
              <a:ext cx="8263801"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000" b="0" i="0">
                  <a:solidFill>
                    <a:srgbClr val="033454"/>
                  </a:solidFill>
                  <a:effectLst/>
                  <a:latin typeface="+mj-lt"/>
                  <a:cs typeface="Arial" pitchFamily="34" charset="0"/>
                </a:rPr>
                <a:t>Build Student Representational Models With Facial Expressions and Behaviours</a:t>
              </a:r>
            </a:p>
          </p:txBody>
        </p:sp>
      </p:grpSp>
      <p:pic>
        <p:nvPicPr>
          <p:cNvPr id="61" name="Picture 60">
            <a:extLst>
              <a:ext uri="{FF2B5EF4-FFF2-40B4-BE49-F238E27FC236}">
                <a16:creationId xmlns:a16="http://schemas.microsoft.com/office/drawing/2014/main" id="{2AFE8A21-1D7A-4745-B7FB-2033E3782B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67232" y="3066616"/>
            <a:ext cx="2940501" cy="3154871"/>
          </a:xfrm>
          <a:prstGeom prst="rect">
            <a:avLst/>
          </a:prstGeom>
        </p:spPr>
      </p:pic>
      <p:grpSp>
        <p:nvGrpSpPr>
          <p:cNvPr id="73" name="Group 72">
            <a:extLst>
              <a:ext uri="{FF2B5EF4-FFF2-40B4-BE49-F238E27FC236}">
                <a16:creationId xmlns:a16="http://schemas.microsoft.com/office/drawing/2014/main" id="{234AAF19-ED62-4A21-83DB-B6961AB3F178}"/>
              </a:ext>
            </a:extLst>
          </p:cNvPr>
          <p:cNvGrpSpPr/>
          <p:nvPr/>
        </p:nvGrpSpPr>
        <p:grpSpPr>
          <a:xfrm>
            <a:off x="1715761" y="3434669"/>
            <a:ext cx="7390139" cy="830997"/>
            <a:chOff x="1796105" y="1584815"/>
            <a:chExt cx="7390139" cy="830997"/>
          </a:xfrm>
        </p:grpSpPr>
        <p:grpSp>
          <p:nvGrpSpPr>
            <p:cNvPr id="74" name="Group 73">
              <a:extLst>
                <a:ext uri="{FF2B5EF4-FFF2-40B4-BE49-F238E27FC236}">
                  <a16:creationId xmlns:a16="http://schemas.microsoft.com/office/drawing/2014/main" id="{D5CD8707-D695-45C6-9BB2-FA515CEAA65C}"/>
                </a:ext>
              </a:extLst>
            </p:cNvPr>
            <p:cNvGrpSpPr/>
            <p:nvPr/>
          </p:nvGrpSpPr>
          <p:grpSpPr>
            <a:xfrm>
              <a:off x="1796105" y="1718666"/>
              <a:ext cx="193963" cy="193963"/>
              <a:chOff x="1796105" y="1718666"/>
              <a:chExt cx="193963" cy="193963"/>
            </a:xfrm>
          </p:grpSpPr>
          <p:sp>
            <p:nvSpPr>
              <p:cNvPr id="76" name="Rectangle 75">
                <a:extLst>
                  <a:ext uri="{FF2B5EF4-FFF2-40B4-BE49-F238E27FC236}">
                    <a16:creationId xmlns:a16="http://schemas.microsoft.com/office/drawing/2014/main" id="{DC50205C-25C5-48CE-AD18-D85465A5CB0F}"/>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77" name="Rectangle 76">
                <a:extLst>
                  <a:ext uri="{FF2B5EF4-FFF2-40B4-BE49-F238E27FC236}">
                    <a16:creationId xmlns:a16="http://schemas.microsoft.com/office/drawing/2014/main" id="{7FA07A7B-84F2-4291-B83C-AD184BE69A8A}"/>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75" name="TextBox 74">
              <a:extLst>
                <a:ext uri="{FF2B5EF4-FFF2-40B4-BE49-F238E27FC236}">
                  <a16:creationId xmlns:a16="http://schemas.microsoft.com/office/drawing/2014/main" id="{EE097699-6821-42A3-967B-72E64789CEF1}"/>
                </a:ext>
              </a:extLst>
            </p:cNvPr>
            <p:cNvSpPr txBox="1"/>
            <p:nvPr/>
          </p:nvSpPr>
          <p:spPr>
            <a:xfrm>
              <a:off x="2093495" y="1584815"/>
              <a:ext cx="7092749"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0" i="0">
                  <a:solidFill>
                    <a:srgbClr val="033454"/>
                  </a:solidFill>
                  <a:effectLst/>
                  <a:latin typeface="+mj-lt"/>
                  <a:cs typeface="Arial" pitchFamily="34" charset="0"/>
                </a:rPr>
                <a:t>Enable separate voice communication between lecturer and selected student group</a:t>
              </a:r>
            </a:p>
          </p:txBody>
        </p:sp>
      </p:grpSp>
    </p:spTree>
    <p:extLst>
      <p:ext uri="{BB962C8B-B14F-4D97-AF65-F5344CB8AC3E}">
        <p14:creationId xmlns:p14="http://schemas.microsoft.com/office/powerpoint/2010/main" val="1560341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childTnLst>
                          </p:cTn>
                        </p:par>
                      </p:childTnLst>
                    </p:cTn>
                  </p:par>
                  <p:par>
                    <p:cTn id="14" fill="hold" nodeType="clickPar">
                      <p:stCondLst>
                        <p:cond delay="indefinite"/>
                      </p:stCondLst>
                      <p:childTnLst>
                        <p:par>
                          <p:cTn id="15" fill="hold" nodeType="afterGroup">
                            <p:stCondLst>
                              <p:cond delay="0"/>
                            </p:stCondLst>
                            <p:childTnLst>
                              <p:par>
                                <p:cTn id="16" presetID="10" presetClass="entr" presetSubtype="0" fill="hold" nodeType="clickEffect">
                                  <p:stCondLst>
                                    <p:cond delay="0"/>
                                  </p:stCondLst>
                                  <p:childTnLst>
                                    <p:set>
                                      <p:cBhvr>
                                        <p:cTn id="17" dur="1" fill="hold">
                                          <p:stCondLst>
                                            <p:cond delay="0"/>
                                          </p:stCondLst>
                                        </p:cTn>
                                        <p:tgtEl>
                                          <p:spTgt spid="73"/>
                                        </p:tgtEl>
                                        <p:attrNameLst>
                                          <p:attrName>style.visibility</p:attrName>
                                        </p:attrNameLst>
                                      </p:cBhvr>
                                      <p:to>
                                        <p:strVal val="visible"/>
                                      </p:to>
                                    </p:set>
                                    <p:animEffect transition="in" filter="fade">
                                      <p:cBhvr>
                                        <p:cTn id="18"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FA2CFD2-8CE8-4136-88DD-B9B0BA742535}"/>
              </a:ext>
            </a:extLst>
          </p:cNvPr>
          <p:cNvPicPr>
            <a:picLocks noChangeAspect="1"/>
          </p:cNvPicPr>
          <p:nvPr/>
        </p:nvPicPr>
        <p:blipFill>
          <a:blip r:embed="rId2"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
        <p:nvSpPr>
          <p:cNvPr id="4" name="TextBox 3">
            <a:extLst>
              <a:ext uri="{FF2B5EF4-FFF2-40B4-BE49-F238E27FC236}">
                <a16:creationId xmlns:a16="http://schemas.microsoft.com/office/drawing/2014/main" id="{234994B2-5832-403F-AC03-30B35F77AC4C}"/>
              </a:ext>
            </a:extLst>
          </p:cNvPr>
          <p:cNvSpPr txBox="1"/>
          <p:nvPr/>
        </p:nvSpPr>
        <p:spPr>
          <a:xfrm>
            <a:off x="107045" y="1547995"/>
            <a:ext cx="1002197"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IT18009132</a:t>
            </a:r>
            <a:endParaRPr lang="en-US" sz="1400" b="1">
              <a:solidFill>
                <a:schemeClr val="bg1"/>
              </a:solidFill>
            </a:endParaRPr>
          </a:p>
        </p:txBody>
      </p:sp>
      <p:sp>
        <p:nvSpPr>
          <p:cNvPr id="5" name="TextBox 4">
            <a:extLst>
              <a:ext uri="{FF2B5EF4-FFF2-40B4-BE49-F238E27FC236}">
                <a16:creationId xmlns:a16="http://schemas.microsoft.com/office/drawing/2014/main" id="{087D5711-B7D8-4BF1-8A06-FA7688B0C199}"/>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err="1">
                <a:solidFill>
                  <a:schemeClr val="bg1"/>
                </a:solidFill>
                <a:latin typeface="Arial" pitchFamily="34" charset="0"/>
                <a:cs typeface="Arial" pitchFamily="34" charset="0"/>
              </a:rPr>
              <a:t>Dilanka</a:t>
            </a:r>
            <a:r>
              <a:rPr lang="en-US" sz="1100">
                <a:solidFill>
                  <a:schemeClr val="bg1"/>
                </a:solidFill>
                <a:latin typeface="Arial" pitchFamily="34" charset="0"/>
                <a:cs typeface="Arial" pitchFamily="34" charset="0"/>
              </a:rPr>
              <a:t> R.M.T.</a:t>
            </a:r>
            <a:endParaRPr lang="en-US" sz="1100">
              <a:solidFill>
                <a:schemeClr val="bg1"/>
              </a:solidFill>
            </a:endParaRPr>
          </a:p>
        </p:txBody>
      </p:sp>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FB7663B-6CFD-4CDF-9E3D-521DA0A6A81C}"/>
              </a:ext>
            </a:extLst>
          </p:cNvPr>
          <p:cNvSpPr txBox="1"/>
          <p:nvPr/>
        </p:nvSpPr>
        <p:spPr>
          <a:xfrm>
            <a:off x="177575" y="5961926"/>
            <a:ext cx="861133"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dirty="0">
                <a:solidFill>
                  <a:schemeClr val="bg1"/>
                </a:solidFill>
                <a:latin typeface="Speak Pro" panose="020B0504020101020102" pitchFamily="34" charset="0"/>
              </a:rPr>
              <a:t>58</a:t>
            </a:r>
          </a:p>
        </p:txBody>
      </p:sp>
      <p:grpSp>
        <p:nvGrpSpPr>
          <p:cNvPr id="111" name="Group 110">
            <a:extLst>
              <a:ext uri="{FF2B5EF4-FFF2-40B4-BE49-F238E27FC236}">
                <a16:creationId xmlns:a16="http://schemas.microsoft.com/office/drawing/2014/main" id="{34FAE6D1-056F-451B-85E7-293D4318F386}"/>
              </a:ext>
            </a:extLst>
          </p:cNvPr>
          <p:cNvGrpSpPr/>
          <p:nvPr/>
        </p:nvGrpSpPr>
        <p:grpSpPr>
          <a:xfrm>
            <a:off x="1800323" y="334692"/>
            <a:ext cx="9589103" cy="609828"/>
            <a:chOff x="277091" y="249153"/>
            <a:chExt cx="9589103" cy="609828"/>
          </a:xfrm>
        </p:grpSpPr>
        <p:sp>
          <p:nvSpPr>
            <p:cNvPr id="112" name="Rectangle 111">
              <a:extLst>
                <a:ext uri="{FF2B5EF4-FFF2-40B4-BE49-F238E27FC236}">
                  <a16:creationId xmlns:a16="http://schemas.microsoft.com/office/drawing/2014/main" id="{CAC3B5C0-FFFE-4AC9-A8B6-B5D7322C9C7E}"/>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13" name="TextBox 112">
              <a:extLst>
                <a:ext uri="{FF2B5EF4-FFF2-40B4-BE49-F238E27FC236}">
                  <a16:creationId xmlns:a16="http://schemas.microsoft.com/office/drawing/2014/main" id="{6FF18CCC-E168-4896-B417-209C04F23280}"/>
                </a:ext>
              </a:extLst>
            </p:cNvPr>
            <p:cNvSpPr txBox="1"/>
            <p:nvPr/>
          </p:nvSpPr>
          <p:spPr>
            <a:xfrm>
              <a:off x="480291" y="249153"/>
              <a:ext cx="9385903"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3200" b="1">
                  <a:solidFill>
                    <a:srgbClr val="002060"/>
                  </a:solidFill>
                  <a:latin typeface="Arial" pitchFamily="34" charset="0"/>
                  <a:cs typeface="Arial" pitchFamily="34" charset="0"/>
                </a:rPr>
                <a:t>System, Software and Personnel Requirements</a:t>
              </a:r>
            </a:p>
          </p:txBody>
        </p:sp>
      </p:grpSp>
      <p:grpSp>
        <p:nvGrpSpPr>
          <p:cNvPr id="34" name="Group 33">
            <a:extLst>
              <a:ext uri="{FF2B5EF4-FFF2-40B4-BE49-F238E27FC236}">
                <a16:creationId xmlns:a16="http://schemas.microsoft.com/office/drawing/2014/main" id="{2D379C54-A8B9-479F-BD79-4F3DD156194D}"/>
              </a:ext>
            </a:extLst>
          </p:cNvPr>
          <p:cNvGrpSpPr/>
          <p:nvPr/>
        </p:nvGrpSpPr>
        <p:grpSpPr>
          <a:xfrm>
            <a:off x="1755933" y="1447820"/>
            <a:ext cx="3637663" cy="461665"/>
            <a:chOff x="1796105" y="1584815"/>
            <a:chExt cx="3637663" cy="461665"/>
          </a:xfrm>
        </p:grpSpPr>
        <p:grpSp>
          <p:nvGrpSpPr>
            <p:cNvPr id="35" name="Group 34">
              <a:extLst>
                <a:ext uri="{FF2B5EF4-FFF2-40B4-BE49-F238E27FC236}">
                  <a16:creationId xmlns:a16="http://schemas.microsoft.com/office/drawing/2014/main" id="{D7AF10AF-BB96-4B10-9D3A-03BE54A35D57}"/>
                </a:ext>
              </a:extLst>
            </p:cNvPr>
            <p:cNvGrpSpPr/>
            <p:nvPr/>
          </p:nvGrpSpPr>
          <p:grpSpPr>
            <a:xfrm>
              <a:off x="1796105" y="1718666"/>
              <a:ext cx="193963" cy="193963"/>
              <a:chOff x="1796105" y="1718666"/>
              <a:chExt cx="193963" cy="193963"/>
            </a:xfrm>
          </p:grpSpPr>
          <p:sp>
            <p:nvSpPr>
              <p:cNvPr id="37" name="Rectangle 36">
                <a:extLst>
                  <a:ext uri="{FF2B5EF4-FFF2-40B4-BE49-F238E27FC236}">
                    <a16:creationId xmlns:a16="http://schemas.microsoft.com/office/drawing/2014/main" id="{3FEFB984-864B-4491-B31D-439452962BCA}"/>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38" name="Rectangle 37">
                <a:extLst>
                  <a:ext uri="{FF2B5EF4-FFF2-40B4-BE49-F238E27FC236}">
                    <a16:creationId xmlns:a16="http://schemas.microsoft.com/office/drawing/2014/main" id="{1A6F910A-9A01-4E96-8261-644E51467173}"/>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36" name="TextBox 35">
              <a:extLst>
                <a:ext uri="{FF2B5EF4-FFF2-40B4-BE49-F238E27FC236}">
                  <a16:creationId xmlns:a16="http://schemas.microsoft.com/office/drawing/2014/main" id="{3C110E32-2FB8-4145-AE99-29F0CEFACD3C}"/>
                </a:ext>
              </a:extLst>
            </p:cNvPr>
            <p:cNvSpPr txBox="1"/>
            <p:nvPr/>
          </p:nvSpPr>
          <p:spPr>
            <a:xfrm>
              <a:off x="2093495" y="1584815"/>
              <a:ext cx="3340273"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400" b="0" i="0">
                  <a:solidFill>
                    <a:srgbClr val="033454"/>
                  </a:solidFill>
                  <a:effectLst/>
                  <a:latin typeface="+mj-lt"/>
                  <a:cs typeface="Arial" pitchFamily="34" charset="0"/>
                </a:rPr>
                <a:t>Functional Requirements</a:t>
              </a:r>
            </a:p>
          </p:txBody>
        </p:sp>
      </p:grpSp>
      <p:grpSp>
        <p:nvGrpSpPr>
          <p:cNvPr id="39" name="Group 38">
            <a:extLst>
              <a:ext uri="{FF2B5EF4-FFF2-40B4-BE49-F238E27FC236}">
                <a16:creationId xmlns:a16="http://schemas.microsoft.com/office/drawing/2014/main" id="{3C013449-0AC4-405C-805C-E8FC6E8145E7}"/>
              </a:ext>
            </a:extLst>
          </p:cNvPr>
          <p:cNvGrpSpPr/>
          <p:nvPr/>
        </p:nvGrpSpPr>
        <p:grpSpPr>
          <a:xfrm>
            <a:off x="2134484" y="1940619"/>
            <a:ext cx="6233199" cy="400110"/>
            <a:chOff x="2261086" y="2247063"/>
            <a:chExt cx="6233199" cy="400110"/>
          </a:xfrm>
        </p:grpSpPr>
        <p:sp>
          <p:nvSpPr>
            <p:cNvPr id="40" name="Rectangle 39">
              <a:extLst>
                <a:ext uri="{FF2B5EF4-FFF2-40B4-BE49-F238E27FC236}">
                  <a16:creationId xmlns:a16="http://schemas.microsoft.com/office/drawing/2014/main" id="{47E1C8F1-4D06-427C-976B-172DABC4352F}"/>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41" name="TextBox 40">
              <a:extLst>
                <a:ext uri="{FF2B5EF4-FFF2-40B4-BE49-F238E27FC236}">
                  <a16:creationId xmlns:a16="http://schemas.microsoft.com/office/drawing/2014/main" id="{E3D09727-B872-402B-A727-53D7CA4023B3}"/>
                </a:ext>
              </a:extLst>
            </p:cNvPr>
            <p:cNvSpPr txBox="1"/>
            <p:nvPr/>
          </p:nvSpPr>
          <p:spPr>
            <a:xfrm>
              <a:off x="2413518" y="2247063"/>
              <a:ext cx="6080767"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000">
                  <a:solidFill>
                    <a:srgbClr val="033454"/>
                  </a:solidFill>
                  <a:latin typeface="+mj-lt"/>
                  <a:cs typeface="Arial" pitchFamily="34" charset="0"/>
                </a:rPr>
                <a:t>Virtual classroom with near real-time student behaviours </a:t>
              </a:r>
              <a:endParaRPr lang="en-GB" sz="2000" b="0" i="0">
                <a:solidFill>
                  <a:srgbClr val="033454"/>
                </a:solidFill>
                <a:effectLst/>
                <a:latin typeface="+mj-lt"/>
                <a:cs typeface="Arial" pitchFamily="34" charset="0"/>
              </a:endParaRPr>
            </a:p>
          </p:txBody>
        </p:sp>
      </p:grpSp>
      <p:grpSp>
        <p:nvGrpSpPr>
          <p:cNvPr id="42" name="Group 41">
            <a:extLst>
              <a:ext uri="{FF2B5EF4-FFF2-40B4-BE49-F238E27FC236}">
                <a16:creationId xmlns:a16="http://schemas.microsoft.com/office/drawing/2014/main" id="{F18D59D5-5B17-4492-8E14-BD479612D587}"/>
              </a:ext>
            </a:extLst>
          </p:cNvPr>
          <p:cNvGrpSpPr/>
          <p:nvPr/>
        </p:nvGrpSpPr>
        <p:grpSpPr>
          <a:xfrm>
            <a:off x="2134484" y="2325832"/>
            <a:ext cx="6438512" cy="400110"/>
            <a:chOff x="2261086" y="2247063"/>
            <a:chExt cx="6438512" cy="400110"/>
          </a:xfrm>
        </p:grpSpPr>
        <p:sp>
          <p:nvSpPr>
            <p:cNvPr id="43" name="Rectangle 42">
              <a:extLst>
                <a:ext uri="{FF2B5EF4-FFF2-40B4-BE49-F238E27FC236}">
                  <a16:creationId xmlns:a16="http://schemas.microsoft.com/office/drawing/2014/main" id="{A54AB366-A698-4D20-BA1E-720251CB77F7}"/>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44" name="TextBox 43">
              <a:extLst>
                <a:ext uri="{FF2B5EF4-FFF2-40B4-BE49-F238E27FC236}">
                  <a16:creationId xmlns:a16="http://schemas.microsoft.com/office/drawing/2014/main" id="{7617EF6F-3E42-4678-BF73-A64299D039B6}"/>
                </a:ext>
              </a:extLst>
            </p:cNvPr>
            <p:cNvSpPr txBox="1"/>
            <p:nvPr/>
          </p:nvSpPr>
          <p:spPr>
            <a:xfrm>
              <a:off x="2413518" y="2247063"/>
              <a:ext cx="6286080"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000" b="0" i="0">
                  <a:solidFill>
                    <a:srgbClr val="033454"/>
                  </a:solidFill>
                  <a:effectLst/>
                  <a:latin typeface="+mj-lt"/>
                  <a:cs typeface="Arial" pitchFamily="34" charset="0"/>
                </a:rPr>
                <a:t>Attentiveness of each student and Overall class room status</a:t>
              </a:r>
            </a:p>
          </p:txBody>
        </p:sp>
      </p:grpSp>
      <p:grpSp>
        <p:nvGrpSpPr>
          <p:cNvPr id="45" name="Group 44">
            <a:extLst>
              <a:ext uri="{FF2B5EF4-FFF2-40B4-BE49-F238E27FC236}">
                <a16:creationId xmlns:a16="http://schemas.microsoft.com/office/drawing/2014/main" id="{B6F7D62C-3261-492C-B4BB-3B1F675F4C67}"/>
              </a:ext>
            </a:extLst>
          </p:cNvPr>
          <p:cNvGrpSpPr/>
          <p:nvPr/>
        </p:nvGrpSpPr>
        <p:grpSpPr>
          <a:xfrm>
            <a:off x="2134484" y="2711045"/>
            <a:ext cx="6796687" cy="400110"/>
            <a:chOff x="2261086" y="2247063"/>
            <a:chExt cx="6796687" cy="400110"/>
          </a:xfrm>
        </p:grpSpPr>
        <p:sp>
          <p:nvSpPr>
            <p:cNvPr id="46" name="Rectangle 45">
              <a:extLst>
                <a:ext uri="{FF2B5EF4-FFF2-40B4-BE49-F238E27FC236}">
                  <a16:creationId xmlns:a16="http://schemas.microsoft.com/office/drawing/2014/main" id="{D63F11C1-8FA9-434E-AA75-7664CB19CA8B}"/>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47" name="TextBox 46">
              <a:extLst>
                <a:ext uri="{FF2B5EF4-FFF2-40B4-BE49-F238E27FC236}">
                  <a16:creationId xmlns:a16="http://schemas.microsoft.com/office/drawing/2014/main" id="{D84A1E93-0119-49A3-A0DC-2712B66355C6}"/>
                </a:ext>
              </a:extLst>
            </p:cNvPr>
            <p:cNvSpPr txBox="1"/>
            <p:nvPr/>
          </p:nvSpPr>
          <p:spPr>
            <a:xfrm>
              <a:off x="2413518" y="2247063"/>
              <a:ext cx="6644255"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000" b="0" i="0">
                  <a:solidFill>
                    <a:srgbClr val="033454"/>
                  </a:solidFill>
                  <a:effectLst/>
                  <a:latin typeface="+mj-lt"/>
                  <a:cs typeface="Arial" pitchFamily="34" charset="0"/>
                </a:rPr>
                <a:t>Lecturer should notify if most students got confused at a point </a:t>
              </a:r>
            </a:p>
          </p:txBody>
        </p:sp>
      </p:grpSp>
      <p:grpSp>
        <p:nvGrpSpPr>
          <p:cNvPr id="48" name="Group 47">
            <a:extLst>
              <a:ext uri="{FF2B5EF4-FFF2-40B4-BE49-F238E27FC236}">
                <a16:creationId xmlns:a16="http://schemas.microsoft.com/office/drawing/2014/main" id="{694A4A2F-3B0D-49C6-BC1F-FE918F6BE49F}"/>
              </a:ext>
            </a:extLst>
          </p:cNvPr>
          <p:cNvGrpSpPr/>
          <p:nvPr/>
        </p:nvGrpSpPr>
        <p:grpSpPr>
          <a:xfrm>
            <a:off x="2134484" y="3096257"/>
            <a:ext cx="5670096" cy="400110"/>
            <a:chOff x="2261086" y="2247063"/>
            <a:chExt cx="5670096" cy="400110"/>
          </a:xfrm>
        </p:grpSpPr>
        <p:sp>
          <p:nvSpPr>
            <p:cNvPr id="49" name="Rectangle 48">
              <a:extLst>
                <a:ext uri="{FF2B5EF4-FFF2-40B4-BE49-F238E27FC236}">
                  <a16:creationId xmlns:a16="http://schemas.microsoft.com/office/drawing/2014/main" id="{143D4323-2FFB-4397-AC30-39778C692EE1}"/>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50" name="TextBox 49">
              <a:extLst>
                <a:ext uri="{FF2B5EF4-FFF2-40B4-BE49-F238E27FC236}">
                  <a16:creationId xmlns:a16="http://schemas.microsoft.com/office/drawing/2014/main" id="{530364B0-641B-4FF6-8219-7EEAD472841E}"/>
                </a:ext>
              </a:extLst>
            </p:cNvPr>
            <p:cNvSpPr txBox="1"/>
            <p:nvPr/>
          </p:nvSpPr>
          <p:spPr>
            <a:xfrm>
              <a:off x="2413518" y="2247063"/>
              <a:ext cx="5517664"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000" b="0" i="0">
                  <a:solidFill>
                    <a:srgbClr val="033454"/>
                  </a:solidFill>
                  <a:effectLst/>
                  <a:latin typeface="+mj-lt"/>
                  <a:cs typeface="Arial" pitchFamily="34" charset="0"/>
                </a:rPr>
                <a:t>Student engagement report though out the lecturer</a:t>
              </a:r>
            </a:p>
          </p:txBody>
        </p:sp>
      </p:grpSp>
      <p:grpSp>
        <p:nvGrpSpPr>
          <p:cNvPr id="51" name="Group 50">
            <a:extLst>
              <a:ext uri="{FF2B5EF4-FFF2-40B4-BE49-F238E27FC236}">
                <a16:creationId xmlns:a16="http://schemas.microsoft.com/office/drawing/2014/main" id="{690FBDB8-A882-48D1-8759-B0B9D417217D}"/>
              </a:ext>
            </a:extLst>
          </p:cNvPr>
          <p:cNvGrpSpPr/>
          <p:nvPr/>
        </p:nvGrpSpPr>
        <p:grpSpPr>
          <a:xfrm>
            <a:off x="1715761" y="3635849"/>
            <a:ext cx="4181082" cy="461665"/>
            <a:chOff x="1796105" y="1584815"/>
            <a:chExt cx="4181082" cy="461665"/>
          </a:xfrm>
        </p:grpSpPr>
        <p:grpSp>
          <p:nvGrpSpPr>
            <p:cNvPr id="52" name="Group 51">
              <a:extLst>
                <a:ext uri="{FF2B5EF4-FFF2-40B4-BE49-F238E27FC236}">
                  <a16:creationId xmlns:a16="http://schemas.microsoft.com/office/drawing/2014/main" id="{0B7EF20D-F6CF-44A3-BCC6-E1D41851E9E8}"/>
                </a:ext>
              </a:extLst>
            </p:cNvPr>
            <p:cNvGrpSpPr/>
            <p:nvPr/>
          </p:nvGrpSpPr>
          <p:grpSpPr>
            <a:xfrm>
              <a:off x="1796105" y="1718666"/>
              <a:ext cx="193963" cy="193963"/>
              <a:chOff x="1796105" y="1718666"/>
              <a:chExt cx="193963" cy="193963"/>
            </a:xfrm>
          </p:grpSpPr>
          <p:sp>
            <p:nvSpPr>
              <p:cNvPr id="54" name="Rectangle 53">
                <a:extLst>
                  <a:ext uri="{FF2B5EF4-FFF2-40B4-BE49-F238E27FC236}">
                    <a16:creationId xmlns:a16="http://schemas.microsoft.com/office/drawing/2014/main" id="{30E3F37A-0156-46C8-A14D-48644E45CC20}"/>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55" name="Rectangle 54">
                <a:extLst>
                  <a:ext uri="{FF2B5EF4-FFF2-40B4-BE49-F238E27FC236}">
                    <a16:creationId xmlns:a16="http://schemas.microsoft.com/office/drawing/2014/main" id="{5D598108-0637-475D-B39A-41AC079D0851}"/>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53" name="TextBox 52">
              <a:extLst>
                <a:ext uri="{FF2B5EF4-FFF2-40B4-BE49-F238E27FC236}">
                  <a16:creationId xmlns:a16="http://schemas.microsoft.com/office/drawing/2014/main" id="{58E53FC3-D2BB-4B57-9A75-404DB04C97B3}"/>
                </a:ext>
              </a:extLst>
            </p:cNvPr>
            <p:cNvSpPr txBox="1"/>
            <p:nvPr/>
          </p:nvSpPr>
          <p:spPr>
            <a:xfrm>
              <a:off x="2093495" y="1584815"/>
              <a:ext cx="3883692"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400" b="0" i="0">
                  <a:solidFill>
                    <a:srgbClr val="033454"/>
                  </a:solidFill>
                  <a:effectLst/>
                  <a:latin typeface="+mj-lt"/>
                  <a:cs typeface="Arial" pitchFamily="34" charset="0"/>
                </a:rPr>
                <a:t>Non-Functional Requirements</a:t>
              </a:r>
            </a:p>
          </p:txBody>
        </p:sp>
      </p:grpSp>
      <p:grpSp>
        <p:nvGrpSpPr>
          <p:cNvPr id="56" name="Group 55">
            <a:extLst>
              <a:ext uri="{FF2B5EF4-FFF2-40B4-BE49-F238E27FC236}">
                <a16:creationId xmlns:a16="http://schemas.microsoft.com/office/drawing/2014/main" id="{8A53F37E-648E-44FB-973C-683524DF51B4}"/>
              </a:ext>
            </a:extLst>
          </p:cNvPr>
          <p:cNvGrpSpPr/>
          <p:nvPr/>
        </p:nvGrpSpPr>
        <p:grpSpPr>
          <a:xfrm>
            <a:off x="2134484" y="4121585"/>
            <a:ext cx="1438810" cy="400110"/>
            <a:chOff x="2261086" y="2247063"/>
            <a:chExt cx="1438810" cy="400110"/>
          </a:xfrm>
        </p:grpSpPr>
        <p:sp>
          <p:nvSpPr>
            <p:cNvPr id="57" name="Rectangle 56">
              <a:extLst>
                <a:ext uri="{FF2B5EF4-FFF2-40B4-BE49-F238E27FC236}">
                  <a16:creationId xmlns:a16="http://schemas.microsoft.com/office/drawing/2014/main" id="{D6FE64F6-0506-4D74-BCB3-E4182908DAE2}"/>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58" name="TextBox 57">
              <a:extLst>
                <a:ext uri="{FF2B5EF4-FFF2-40B4-BE49-F238E27FC236}">
                  <a16:creationId xmlns:a16="http://schemas.microsoft.com/office/drawing/2014/main" id="{7B19922D-2004-4914-AD9E-BC0661F7FF93}"/>
                </a:ext>
              </a:extLst>
            </p:cNvPr>
            <p:cNvSpPr txBox="1"/>
            <p:nvPr/>
          </p:nvSpPr>
          <p:spPr>
            <a:xfrm>
              <a:off x="2413518" y="2247063"/>
              <a:ext cx="1286378"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000" b="0" i="0">
                  <a:solidFill>
                    <a:srgbClr val="033454"/>
                  </a:solidFill>
                  <a:effectLst/>
                  <a:latin typeface="+mj-lt"/>
                  <a:cs typeface="Arial" pitchFamily="34" charset="0"/>
                </a:rPr>
                <a:t>Availability</a:t>
              </a:r>
            </a:p>
          </p:txBody>
        </p:sp>
      </p:grpSp>
      <p:grpSp>
        <p:nvGrpSpPr>
          <p:cNvPr id="59" name="Group 58">
            <a:extLst>
              <a:ext uri="{FF2B5EF4-FFF2-40B4-BE49-F238E27FC236}">
                <a16:creationId xmlns:a16="http://schemas.microsoft.com/office/drawing/2014/main" id="{03A31E46-24E1-4135-9741-D2D7A294FD5E}"/>
              </a:ext>
            </a:extLst>
          </p:cNvPr>
          <p:cNvGrpSpPr/>
          <p:nvPr/>
        </p:nvGrpSpPr>
        <p:grpSpPr>
          <a:xfrm>
            <a:off x="2134484" y="4506798"/>
            <a:ext cx="1447787" cy="400110"/>
            <a:chOff x="2261086" y="2247063"/>
            <a:chExt cx="1447787" cy="400110"/>
          </a:xfrm>
        </p:grpSpPr>
        <p:sp>
          <p:nvSpPr>
            <p:cNvPr id="60" name="Rectangle 59">
              <a:extLst>
                <a:ext uri="{FF2B5EF4-FFF2-40B4-BE49-F238E27FC236}">
                  <a16:creationId xmlns:a16="http://schemas.microsoft.com/office/drawing/2014/main" id="{44D48E06-04A6-4E1B-A319-DCF915B778AC}"/>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61" name="TextBox 60">
              <a:extLst>
                <a:ext uri="{FF2B5EF4-FFF2-40B4-BE49-F238E27FC236}">
                  <a16:creationId xmlns:a16="http://schemas.microsoft.com/office/drawing/2014/main" id="{AB3C102E-592D-48FE-9309-8543E52C4439}"/>
                </a:ext>
              </a:extLst>
            </p:cNvPr>
            <p:cNvSpPr txBox="1"/>
            <p:nvPr/>
          </p:nvSpPr>
          <p:spPr>
            <a:xfrm>
              <a:off x="2413518" y="2247063"/>
              <a:ext cx="1295355"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000" b="0" i="0">
                  <a:solidFill>
                    <a:srgbClr val="033454"/>
                  </a:solidFill>
                  <a:effectLst/>
                  <a:latin typeface="+mj-lt"/>
                  <a:cs typeface="Arial" pitchFamily="34" charset="0"/>
                </a:rPr>
                <a:t>Reusability</a:t>
              </a:r>
            </a:p>
          </p:txBody>
        </p:sp>
      </p:grpSp>
      <p:grpSp>
        <p:nvGrpSpPr>
          <p:cNvPr id="62" name="Group 61">
            <a:extLst>
              <a:ext uri="{FF2B5EF4-FFF2-40B4-BE49-F238E27FC236}">
                <a16:creationId xmlns:a16="http://schemas.microsoft.com/office/drawing/2014/main" id="{B211D6F2-1AB6-44DB-AB6F-DF2C2369D991}"/>
              </a:ext>
            </a:extLst>
          </p:cNvPr>
          <p:cNvGrpSpPr/>
          <p:nvPr/>
        </p:nvGrpSpPr>
        <p:grpSpPr>
          <a:xfrm>
            <a:off x="2134484" y="4892011"/>
            <a:ext cx="1355710" cy="400110"/>
            <a:chOff x="2261086" y="2247063"/>
            <a:chExt cx="1355710" cy="400110"/>
          </a:xfrm>
        </p:grpSpPr>
        <p:sp>
          <p:nvSpPr>
            <p:cNvPr id="63" name="Rectangle 62">
              <a:extLst>
                <a:ext uri="{FF2B5EF4-FFF2-40B4-BE49-F238E27FC236}">
                  <a16:creationId xmlns:a16="http://schemas.microsoft.com/office/drawing/2014/main" id="{CA062001-88FE-4533-BA2A-9311C736CF08}"/>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64" name="TextBox 63">
              <a:extLst>
                <a:ext uri="{FF2B5EF4-FFF2-40B4-BE49-F238E27FC236}">
                  <a16:creationId xmlns:a16="http://schemas.microsoft.com/office/drawing/2014/main" id="{F47E8495-8816-4F06-B51C-5851D60392C7}"/>
                </a:ext>
              </a:extLst>
            </p:cNvPr>
            <p:cNvSpPr txBox="1"/>
            <p:nvPr/>
          </p:nvSpPr>
          <p:spPr>
            <a:xfrm>
              <a:off x="2413518" y="2247063"/>
              <a:ext cx="1203278"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000" b="0" i="0">
                  <a:solidFill>
                    <a:srgbClr val="033454"/>
                  </a:solidFill>
                  <a:effectLst/>
                  <a:latin typeface="+mj-lt"/>
                  <a:cs typeface="Arial" pitchFamily="34" charset="0"/>
                </a:rPr>
                <a:t>Scalability</a:t>
              </a:r>
            </a:p>
          </p:txBody>
        </p:sp>
      </p:grpSp>
      <p:grpSp>
        <p:nvGrpSpPr>
          <p:cNvPr id="65" name="Group 64">
            <a:extLst>
              <a:ext uri="{FF2B5EF4-FFF2-40B4-BE49-F238E27FC236}">
                <a16:creationId xmlns:a16="http://schemas.microsoft.com/office/drawing/2014/main" id="{C7E42D61-6056-431D-BE1B-D2B85F454410}"/>
              </a:ext>
            </a:extLst>
          </p:cNvPr>
          <p:cNvGrpSpPr/>
          <p:nvPr/>
        </p:nvGrpSpPr>
        <p:grpSpPr>
          <a:xfrm>
            <a:off x="2134484" y="5277223"/>
            <a:ext cx="1346990" cy="400110"/>
            <a:chOff x="2261086" y="2247063"/>
            <a:chExt cx="1346990" cy="400110"/>
          </a:xfrm>
        </p:grpSpPr>
        <p:sp>
          <p:nvSpPr>
            <p:cNvPr id="66" name="Rectangle 65">
              <a:extLst>
                <a:ext uri="{FF2B5EF4-FFF2-40B4-BE49-F238E27FC236}">
                  <a16:creationId xmlns:a16="http://schemas.microsoft.com/office/drawing/2014/main" id="{066B9E61-4DFE-4AB4-A489-14804043C936}"/>
                </a:ext>
              </a:extLst>
            </p:cNvPr>
            <p:cNvSpPr/>
            <p:nvPr/>
          </p:nvSpPr>
          <p:spPr>
            <a:xfrm rot="2700000">
              <a:off x="2261086" y="2394865"/>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67" name="TextBox 66">
              <a:extLst>
                <a:ext uri="{FF2B5EF4-FFF2-40B4-BE49-F238E27FC236}">
                  <a16:creationId xmlns:a16="http://schemas.microsoft.com/office/drawing/2014/main" id="{ECAE255D-3CA2-4544-B6C7-EEEF6F3B0DDF}"/>
                </a:ext>
              </a:extLst>
            </p:cNvPr>
            <p:cNvSpPr txBox="1"/>
            <p:nvPr/>
          </p:nvSpPr>
          <p:spPr>
            <a:xfrm>
              <a:off x="2413518" y="2247063"/>
              <a:ext cx="1194558"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000" b="0" i="0">
                  <a:solidFill>
                    <a:srgbClr val="033454"/>
                  </a:solidFill>
                  <a:effectLst/>
                  <a:latin typeface="+mj-lt"/>
                  <a:cs typeface="Arial" pitchFamily="34" charset="0"/>
                </a:rPr>
                <a:t>Useability</a:t>
              </a:r>
            </a:p>
          </p:txBody>
        </p:sp>
      </p:grpSp>
    </p:spTree>
    <p:extLst>
      <p:ext uri="{BB962C8B-B14F-4D97-AF65-F5344CB8AC3E}">
        <p14:creationId xmlns:p14="http://schemas.microsoft.com/office/powerpoint/2010/main" val="58086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par>
                                <p:cTn id="33" presetID="10"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fade">
                                      <p:cBhvr>
                                        <p:cTn id="35" dur="500"/>
                                        <p:tgtEl>
                                          <p:spTgt spid="59"/>
                                        </p:tgtEl>
                                      </p:cBhvr>
                                    </p:animEffect>
                                  </p:childTnLst>
                                </p:cTn>
                              </p:par>
                              <p:par>
                                <p:cTn id="36" presetID="10" presetClass="entr" presetSubtype="0" fill="hold" nodeType="with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fade">
                                      <p:cBhvr>
                                        <p:cTn id="38" dur="500"/>
                                        <p:tgtEl>
                                          <p:spTgt spid="62"/>
                                        </p:tgtEl>
                                      </p:cBhvr>
                                    </p:animEffect>
                                  </p:childTnLst>
                                </p:cTn>
                              </p:par>
                              <p:par>
                                <p:cTn id="39" presetID="10" presetClass="entr" presetSubtype="0" fill="hold" nodeType="withEffect">
                                  <p:stCondLst>
                                    <p:cond delay="0"/>
                                  </p:stCondLst>
                                  <p:childTnLst>
                                    <p:set>
                                      <p:cBhvr>
                                        <p:cTn id="40" dur="1" fill="hold">
                                          <p:stCondLst>
                                            <p:cond delay="0"/>
                                          </p:stCondLst>
                                        </p:cTn>
                                        <p:tgtEl>
                                          <p:spTgt spid="65"/>
                                        </p:tgtEl>
                                        <p:attrNameLst>
                                          <p:attrName>style.visibility</p:attrName>
                                        </p:attrNameLst>
                                      </p:cBhvr>
                                      <p:to>
                                        <p:strVal val="visible"/>
                                      </p:to>
                                    </p:set>
                                    <p:animEffect transition="in" filter="fade">
                                      <p:cBhvr>
                                        <p:cTn id="41"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FA2CFD2-8CE8-4136-88DD-B9B0BA742535}"/>
              </a:ext>
            </a:extLst>
          </p:cNvPr>
          <p:cNvPicPr>
            <a:picLocks noChangeAspect="1"/>
          </p:cNvPicPr>
          <p:nvPr/>
        </p:nvPicPr>
        <p:blipFill>
          <a:blip r:embed="rId2"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
        <p:nvSpPr>
          <p:cNvPr id="4" name="TextBox 3">
            <a:extLst>
              <a:ext uri="{FF2B5EF4-FFF2-40B4-BE49-F238E27FC236}">
                <a16:creationId xmlns:a16="http://schemas.microsoft.com/office/drawing/2014/main" id="{234994B2-5832-403F-AC03-30B35F77AC4C}"/>
              </a:ext>
            </a:extLst>
          </p:cNvPr>
          <p:cNvSpPr txBox="1"/>
          <p:nvPr/>
        </p:nvSpPr>
        <p:spPr>
          <a:xfrm>
            <a:off x="107045" y="1547995"/>
            <a:ext cx="1002197"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IT18009132</a:t>
            </a:r>
            <a:endParaRPr lang="en-US" sz="1400" b="1">
              <a:solidFill>
                <a:schemeClr val="bg1"/>
              </a:solidFill>
            </a:endParaRPr>
          </a:p>
        </p:txBody>
      </p:sp>
      <p:sp>
        <p:nvSpPr>
          <p:cNvPr id="5" name="TextBox 4">
            <a:extLst>
              <a:ext uri="{FF2B5EF4-FFF2-40B4-BE49-F238E27FC236}">
                <a16:creationId xmlns:a16="http://schemas.microsoft.com/office/drawing/2014/main" id="{087D5711-B7D8-4BF1-8A06-FA7688B0C199}"/>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err="1">
                <a:solidFill>
                  <a:schemeClr val="bg1"/>
                </a:solidFill>
                <a:latin typeface="Arial" pitchFamily="34" charset="0"/>
                <a:cs typeface="Arial" pitchFamily="34" charset="0"/>
              </a:rPr>
              <a:t>Dilanka</a:t>
            </a:r>
            <a:r>
              <a:rPr lang="en-US" sz="1100">
                <a:solidFill>
                  <a:schemeClr val="bg1"/>
                </a:solidFill>
                <a:latin typeface="Arial" pitchFamily="34" charset="0"/>
                <a:cs typeface="Arial" pitchFamily="34" charset="0"/>
              </a:rPr>
              <a:t> R.M.T.</a:t>
            </a:r>
            <a:endParaRPr lang="en-US" sz="1100">
              <a:solidFill>
                <a:schemeClr val="bg1"/>
              </a:solidFill>
            </a:endParaRPr>
          </a:p>
        </p:txBody>
      </p:sp>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FB7663B-6CFD-4CDF-9E3D-521DA0A6A81C}"/>
              </a:ext>
            </a:extLst>
          </p:cNvPr>
          <p:cNvSpPr txBox="1"/>
          <p:nvPr/>
        </p:nvSpPr>
        <p:spPr>
          <a:xfrm>
            <a:off x="177575" y="5961926"/>
            <a:ext cx="861133"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dirty="0">
                <a:solidFill>
                  <a:schemeClr val="bg1"/>
                </a:solidFill>
                <a:latin typeface="Speak Pro" panose="020B0504020101020102" pitchFamily="34" charset="0"/>
              </a:rPr>
              <a:t>59</a:t>
            </a:r>
          </a:p>
        </p:txBody>
      </p:sp>
      <p:pic>
        <p:nvPicPr>
          <p:cNvPr id="2" name="Picture 1">
            <a:extLst>
              <a:ext uri="{FF2B5EF4-FFF2-40B4-BE49-F238E27FC236}">
                <a16:creationId xmlns:a16="http://schemas.microsoft.com/office/drawing/2014/main" id="{48209B5C-D708-480E-914E-9D6C12338F0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540517" y="1635866"/>
            <a:ext cx="8095509" cy="4470379"/>
          </a:xfrm>
          <a:prstGeom prst="rect">
            <a:avLst/>
          </a:prstGeom>
        </p:spPr>
      </p:pic>
      <p:grpSp>
        <p:nvGrpSpPr>
          <p:cNvPr id="111" name="Group 110">
            <a:extLst>
              <a:ext uri="{FF2B5EF4-FFF2-40B4-BE49-F238E27FC236}">
                <a16:creationId xmlns:a16="http://schemas.microsoft.com/office/drawing/2014/main" id="{34FAE6D1-056F-451B-85E7-293D4318F386}"/>
              </a:ext>
            </a:extLst>
          </p:cNvPr>
          <p:cNvGrpSpPr/>
          <p:nvPr/>
        </p:nvGrpSpPr>
        <p:grpSpPr>
          <a:xfrm>
            <a:off x="1800323" y="334692"/>
            <a:ext cx="5538315" cy="609828"/>
            <a:chOff x="277091" y="249153"/>
            <a:chExt cx="5538315" cy="609828"/>
          </a:xfrm>
        </p:grpSpPr>
        <p:sp>
          <p:nvSpPr>
            <p:cNvPr id="112" name="Rectangle 111">
              <a:extLst>
                <a:ext uri="{FF2B5EF4-FFF2-40B4-BE49-F238E27FC236}">
                  <a16:creationId xmlns:a16="http://schemas.microsoft.com/office/drawing/2014/main" id="{CAC3B5C0-FFFE-4AC9-A8B6-B5D7322C9C7E}"/>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13" name="TextBox 112">
              <a:extLst>
                <a:ext uri="{FF2B5EF4-FFF2-40B4-BE49-F238E27FC236}">
                  <a16:creationId xmlns:a16="http://schemas.microsoft.com/office/drawing/2014/main" id="{6FF18CCC-E168-4896-B417-209C04F23280}"/>
                </a:ext>
              </a:extLst>
            </p:cNvPr>
            <p:cNvSpPr txBox="1"/>
            <p:nvPr/>
          </p:nvSpPr>
          <p:spPr>
            <a:xfrm>
              <a:off x="480291" y="249153"/>
              <a:ext cx="5335115"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3200" b="1">
                  <a:solidFill>
                    <a:srgbClr val="002060"/>
                  </a:solidFill>
                  <a:latin typeface="Arial" pitchFamily="34" charset="0"/>
                  <a:cs typeface="Arial" pitchFamily="34" charset="0"/>
                </a:rPr>
                <a:t>System Overview Diagram</a:t>
              </a:r>
            </a:p>
          </p:txBody>
        </p:sp>
      </p:grpSp>
    </p:spTree>
    <p:extLst>
      <p:ext uri="{BB962C8B-B14F-4D97-AF65-F5344CB8AC3E}">
        <p14:creationId xmlns:p14="http://schemas.microsoft.com/office/powerpoint/2010/main" val="2248709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DF738A30-A7DB-48D4-A58D-A2E647DA2B6A}"/>
              </a:ext>
            </a:extLst>
          </p:cNvPr>
          <p:cNvSpPr txBox="1"/>
          <p:nvPr/>
        </p:nvSpPr>
        <p:spPr>
          <a:xfrm>
            <a:off x="107045" y="1547995"/>
            <a:ext cx="1002197"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IT18006544</a:t>
            </a:r>
            <a:endParaRPr lang="en-US" sz="1400" b="1">
              <a:solidFill>
                <a:schemeClr val="bg1"/>
              </a:solidFill>
            </a:endParaRPr>
          </a:p>
        </p:txBody>
      </p:sp>
      <p:sp>
        <p:nvSpPr>
          <p:cNvPr id="17" name="TextBox 16">
            <a:extLst>
              <a:ext uri="{FF2B5EF4-FFF2-40B4-BE49-F238E27FC236}">
                <a16:creationId xmlns:a16="http://schemas.microsoft.com/office/drawing/2014/main" id="{E37E6F8C-BA13-43FF-AABA-AC9142801A3B}"/>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a:solidFill>
                  <a:schemeClr val="bg1"/>
                </a:solidFill>
                <a:latin typeface="Arial" pitchFamily="34" charset="0"/>
                <a:cs typeface="Arial" pitchFamily="34" charset="0"/>
              </a:rPr>
              <a:t>Perera H.D.D.S</a:t>
            </a:r>
            <a:endParaRPr lang="en-US" sz="1100">
              <a:solidFill>
                <a:schemeClr val="bg1"/>
              </a:solidFill>
            </a:endParaRPr>
          </a:p>
        </p:txBody>
      </p:sp>
      <p:cxnSp>
        <p:nvCxnSpPr>
          <p:cNvPr id="19" name="Straight Connector 18">
            <a:extLst>
              <a:ext uri="{FF2B5EF4-FFF2-40B4-BE49-F238E27FC236}">
                <a16:creationId xmlns:a16="http://schemas.microsoft.com/office/drawing/2014/main" id="{A1D85C06-820B-4BF7-B89F-0499B7B01DBC}"/>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2463F42-0F9A-427C-9144-F7F1282F1929}"/>
              </a:ext>
            </a:extLst>
          </p:cNvPr>
          <p:cNvSpPr txBox="1"/>
          <p:nvPr/>
        </p:nvSpPr>
        <p:spPr>
          <a:xfrm>
            <a:off x="177575" y="5961926"/>
            <a:ext cx="813043"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a:solidFill>
                  <a:schemeClr val="bg1"/>
                </a:solidFill>
                <a:latin typeface="Speak Pro" panose="020B0504020101020102" pitchFamily="34" charset="0"/>
              </a:rPr>
              <a:t>04</a:t>
            </a:r>
          </a:p>
        </p:txBody>
      </p:sp>
      <p:grpSp>
        <p:nvGrpSpPr>
          <p:cNvPr id="26" name="Group 25">
            <a:extLst>
              <a:ext uri="{FF2B5EF4-FFF2-40B4-BE49-F238E27FC236}">
                <a16:creationId xmlns:a16="http://schemas.microsoft.com/office/drawing/2014/main" id="{B96FFFED-E8E6-406A-915E-6FA4646C625C}"/>
              </a:ext>
            </a:extLst>
          </p:cNvPr>
          <p:cNvGrpSpPr/>
          <p:nvPr/>
        </p:nvGrpSpPr>
        <p:grpSpPr>
          <a:xfrm>
            <a:off x="1755933" y="399347"/>
            <a:ext cx="5105504" cy="609828"/>
            <a:chOff x="277091" y="249153"/>
            <a:chExt cx="5105504" cy="609828"/>
          </a:xfrm>
        </p:grpSpPr>
        <p:sp>
          <p:nvSpPr>
            <p:cNvPr id="27" name="Rectangle 26">
              <a:extLst>
                <a:ext uri="{FF2B5EF4-FFF2-40B4-BE49-F238E27FC236}">
                  <a16:creationId xmlns:a16="http://schemas.microsoft.com/office/drawing/2014/main" id="{0935F2F6-3FBF-48BC-8A7B-32540F6F96BA}"/>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28" name="TextBox 27">
              <a:extLst>
                <a:ext uri="{FF2B5EF4-FFF2-40B4-BE49-F238E27FC236}">
                  <a16:creationId xmlns:a16="http://schemas.microsoft.com/office/drawing/2014/main" id="{0BDE3365-9816-420C-974E-0607DD27E3A5}"/>
                </a:ext>
              </a:extLst>
            </p:cNvPr>
            <p:cNvSpPr txBox="1"/>
            <p:nvPr/>
          </p:nvSpPr>
          <p:spPr>
            <a:xfrm>
              <a:off x="480291" y="249153"/>
              <a:ext cx="4902304"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solidFill>
                    <a:srgbClr val="033454"/>
                  </a:solidFill>
                  <a:latin typeface="Arial" pitchFamily="34" charset="0"/>
                  <a:cs typeface="Arial" pitchFamily="34" charset="0"/>
                </a:rPr>
                <a:t>Overall System Diagram</a:t>
              </a:r>
            </a:p>
          </p:txBody>
        </p:sp>
      </p:grpSp>
      <p:pic>
        <p:nvPicPr>
          <p:cNvPr id="4" name="Picture 3">
            <a:extLst>
              <a:ext uri="{FF2B5EF4-FFF2-40B4-BE49-F238E27FC236}">
                <a16:creationId xmlns:a16="http://schemas.microsoft.com/office/drawing/2014/main" id="{CFC47C28-EEDF-4914-A4F7-441D0CF00BC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3222824" y="1009175"/>
            <a:ext cx="6673016" cy="5427331"/>
          </a:xfrm>
          <a:prstGeom prst="rect">
            <a:avLst/>
          </a:prstGeom>
        </p:spPr>
      </p:pic>
      <p:pic>
        <p:nvPicPr>
          <p:cNvPr id="12" name="Picture 11">
            <a:extLst>
              <a:ext uri="{FF2B5EF4-FFF2-40B4-BE49-F238E27FC236}">
                <a16:creationId xmlns:a16="http://schemas.microsoft.com/office/drawing/2014/main" id="{D3E18E2E-A5F9-478B-ACEA-0AEADB81CB4D}"/>
              </a:ext>
            </a:extLst>
          </p:cNvPr>
          <p:cNvPicPr>
            <a:picLocks noChangeAspect="1"/>
          </p:cNvPicPr>
          <p:nvPr/>
        </p:nvPicPr>
        <p:blipFill>
          <a:blip r:embed="rId3"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Tree>
    <p:extLst>
      <p:ext uri="{BB962C8B-B14F-4D97-AF65-F5344CB8AC3E}">
        <p14:creationId xmlns:p14="http://schemas.microsoft.com/office/powerpoint/2010/main" val="39887032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FA2CFD2-8CE8-4136-88DD-B9B0BA742535}"/>
              </a:ext>
            </a:extLst>
          </p:cNvPr>
          <p:cNvPicPr>
            <a:picLocks noChangeAspect="1"/>
          </p:cNvPicPr>
          <p:nvPr/>
        </p:nvPicPr>
        <p:blipFill>
          <a:blip r:embed="rId2"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
        <p:nvSpPr>
          <p:cNvPr id="4" name="TextBox 3">
            <a:extLst>
              <a:ext uri="{FF2B5EF4-FFF2-40B4-BE49-F238E27FC236}">
                <a16:creationId xmlns:a16="http://schemas.microsoft.com/office/drawing/2014/main" id="{234994B2-5832-403F-AC03-30B35F77AC4C}"/>
              </a:ext>
            </a:extLst>
          </p:cNvPr>
          <p:cNvSpPr txBox="1"/>
          <p:nvPr/>
        </p:nvSpPr>
        <p:spPr>
          <a:xfrm>
            <a:off x="107045" y="1547995"/>
            <a:ext cx="1002197"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IT18009132</a:t>
            </a:r>
            <a:endParaRPr lang="en-US" sz="1400" b="1">
              <a:solidFill>
                <a:schemeClr val="bg1"/>
              </a:solidFill>
            </a:endParaRPr>
          </a:p>
        </p:txBody>
      </p:sp>
      <p:sp>
        <p:nvSpPr>
          <p:cNvPr id="5" name="TextBox 4">
            <a:extLst>
              <a:ext uri="{FF2B5EF4-FFF2-40B4-BE49-F238E27FC236}">
                <a16:creationId xmlns:a16="http://schemas.microsoft.com/office/drawing/2014/main" id="{087D5711-B7D8-4BF1-8A06-FA7688B0C199}"/>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err="1">
                <a:solidFill>
                  <a:schemeClr val="bg1"/>
                </a:solidFill>
                <a:latin typeface="Arial" pitchFamily="34" charset="0"/>
                <a:cs typeface="Arial" pitchFamily="34" charset="0"/>
              </a:rPr>
              <a:t>Dilanka</a:t>
            </a:r>
            <a:r>
              <a:rPr lang="en-US" sz="1100">
                <a:solidFill>
                  <a:schemeClr val="bg1"/>
                </a:solidFill>
                <a:latin typeface="Arial" pitchFamily="34" charset="0"/>
                <a:cs typeface="Arial" pitchFamily="34" charset="0"/>
              </a:rPr>
              <a:t> R.M.T.</a:t>
            </a:r>
            <a:endParaRPr lang="en-US" sz="1100">
              <a:solidFill>
                <a:schemeClr val="bg1"/>
              </a:solidFill>
            </a:endParaRPr>
          </a:p>
        </p:txBody>
      </p:sp>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FB7663B-6CFD-4CDF-9E3D-521DA0A6A81C}"/>
              </a:ext>
            </a:extLst>
          </p:cNvPr>
          <p:cNvSpPr txBox="1"/>
          <p:nvPr/>
        </p:nvSpPr>
        <p:spPr>
          <a:xfrm>
            <a:off x="177575" y="5961926"/>
            <a:ext cx="861133"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dirty="0">
                <a:solidFill>
                  <a:schemeClr val="bg1"/>
                </a:solidFill>
                <a:latin typeface="Speak Pro" panose="020B0504020101020102" pitchFamily="34" charset="0"/>
              </a:rPr>
              <a:t>60</a:t>
            </a:r>
          </a:p>
        </p:txBody>
      </p:sp>
      <p:grpSp>
        <p:nvGrpSpPr>
          <p:cNvPr id="111" name="Group 110">
            <a:extLst>
              <a:ext uri="{FF2B5EF4-FFF2-40B4-BE49-F238E27FC236}">
                <a16:creationId xmlns:a16="http://schemas.microsoft.com/office/drawing/2014/main" id="{34FAE6D1-056F-451B-85E7-293D4318F386}"/>
              </a:ext>
            </a:extLst>
          </p:cNvPr>
          <p:cNvGrpSpPr/>
          <p:nvPr/>
        </p:nvGrpSpPr>
        <p:grpSpPr>
          <a:xfrm>
            <a:off x="1800323" y="334692"/>
            <a:ext cx="2995952" cy="609828"/>
            <a:chOff x="277091" y="249153"/>
            <a:chExt cx="2995952" cy="609828"/>
          </a:xfrm>
        </p:grpSpPr>
        <p:sp>
          <p:nvSpPr>
            <p:cNvPr id="112" name="Rectangle 111">
              <a:extLst>
                <a:ext uri="{FF2B5EF4-FFF2-40B4-BE49-F238E27FC236}">
                  <a16:creationId xmlns:a16="http://schemas.microsoft.com/office/drawing/2014/main" id="{CAC3B5C0-FFFE-4AC9-A8B6-B5D7322C9C7E}"/>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13" name="TextBox 112">
              <a:extLst>
                <a:ext uri="{FF2B5EF4-FFF2-40B4-BE49-F238E27FC236}">
                  <a16:creationId xmlns:a16="http://schemas.microsoft.com/office/drawing/2014/main" id="{6FF18CCC-E168-4896-B417-209C04F23280}"/>
                </a:ext>
              </a:extLst>
            </p:cNvPr>
            <p:cNvSpPr txBox="1"/>
            <p:nvPr/>
          </p:nvSpPr>
          <p:spPr>
            <a:xfrm>
              <a:off x="480291" y="249153"/>
              <a:ext cx="2792752"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3200" b="1">
                  <a:solidFill>
                    <a:srgbClr val="002060"/>
                  </a:solidFill>
                  <a:latin typeface="Arial" pitchFamily="34" charset="0"/>
                  <a:cs typeface="Arial" pitchFamily="34" charset="0"/>
                </a:rPr>
                <a:t>Technologies</a:t>
              </a:r>
            </a:p>
          </p:txBody>
        </p:sp>
      </p:grpSp>
      <p:grpSp>
        <p:nvGrpSpPr>
          <p:cNvPr id="138" name="Group 137">
            <a:extLst>
              <a:ext uri="{FF2B5EF4-FFF2-40B4-BE49-F238E27FC236}">
                <a16:creationId xmlns:a16="http://schemas.microsoft.com/office/drawing/2014/main" id="{FE62280A-DE97-44FD-B709-D79DF5AD385B}"/>
              </a:ext>
            </a:extLst>
          </p:cNvPr>
          <p:cNvGrpSpPr/>
          <p:nvPr/>
        </p:nvGrpSpPr>
        <p:grpSpPr>
          <a:xfrm>
            <a:off x="2187025" y="1498758"/>
            <a:ext cx="5568785" cy="400110"/>
            <a:chOff x="2302750" y="3799391"/>
            <a:chExt cx="5568785" cy="400110"/>
          </a:xfrm>
        </p:grpSpPr>
        <p:sp>
          <p:nvSpPr>
            <p:cNvPr id="139" name="Rectangle 138">
              <a:extLst>
                <a:ext uri="{FF2B5EF4-FFF2-40B4-BE49-F238E27FC236}">
                  <a16:creationId xmlns:a16="http://schemas.microsoft.com/office/drawing/2014/main" id="{467DA69E-1ADF-4900-895B-1AF75B144DCE}"/>
                </a:ext>
              </a:extLst>
            </p:cNvPr>
            <p:cNvSpPr/>
            <p:nvPr/>
          </p:nvSpPr>
          <p:spPr>
            <a:xfrm rot="2700000">
              <a:off x="2302750" y="3882029"/>
              <a:ext cx="154270" cy="154270"/>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sz="2800"/>
            </a:p>
          </p:txBody>
        </p:sp>
        <p:sp>
          <p:nvSpPr>
            <p:cNvPr id="140" name="TextBox 139">
              <a:extLst>
                <a:ext uri="{FF2B5EF4-FFF2-40B4-BE49-F238E27FC236}">
                  <a16:creationId xmlns:a16="http://schemas.microsoft.com/office/drawing/2014/main" id="{5F26ACA2-5697-4728-A2EE-AE9826A3983E}"/>
                </a:ext>
              </a:extLst>
            </p:cNvPr>
            <p:cNvSpPr txBox="1"/>
            <p:nvPr/>
          </p:nvSpPr>
          <p:spPr>
            <a:xfrm>
              <a:off x="2488971" y="3799391"/>
              <a:ext cx="5382564"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a:solidFill>
                    <a:srgbClr val="000000"/>
                  </a:solidFill>
                  <a:effectLst/>
                  <a:latin typeface="+mj-lt"/>
                  <a:cs typeface="Arial" pitchFamily="34" charset="0"/>
                </a:rPr>
                <a:t>Unity Game Engine - Build the Virtual Environment</a:t>
              </a:r>
            </a:p>
          </p:txBody>
        </p:sp>
      </p:grpSp>
      <p:grpSp>
        <p:nvGrpSpPr>
          <p:cNvPr id="141" name="Group 140">
            <a:extLst>
              <a:ext uri="{FF2B5EF4-FFF2-40B4-BE49-F238E27FC236}">
                <a16:creationId xmlns:a16="http://schemas.microsoft.com/office/drawing/2014/main" id="{05D4A3BB-3015-421A-B659-4409527D48AC}"/>
              </a:ext>
            </a:extLst>
          </p:cNvPr>
          <p:cNvGrpSpPr/>
          <p:nvPr/>
        </p:nvGrpSpPr>
        <p:grpSpPr>
          <a:xfrm>
            <a:off x="2187025" y="2031966"/>
            <a:ext cx="4078505" cy="400110"/>
            <a:chOff x="2302750" y="3799391"/>
            <a:chExt cx="4078505" cy="400110"/>
          </a:xfrm>
        </p:grpSpPr>
        <p:sp>
          <p:nvSpPr>
            <p:cNvPr id="142" name="Rectangle 141">
              <a:extLst>
                <a:ext uri="{FF2B5EF4-FFF2-40B4-BE49-F238E27FC236}">
                  <a16:creationId xmlns:a16="http://schemas.microsoft.com/office/drawing/2014/main" id="{15C207F3-3F9D-4C1E-B9F6-DCADA76D2B96}"/>
                </a:ext>
              </a:extLst>
            </p:cNvPr>
            <p:cNvSpPr/>
            <p:nvPr/>
          </p:nvSpPr>
          <p:spPr>
            <a:xfrm rot="2700000">
              <a:off x="2302750" y="3882029"/>
              <a:ext cx="154270" cy="154270"/>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sz="2800"/>
            </a:p>
          </p:txBody>
        </p:sp>
        <p:sp>
          <p:nvSpPr>
            <p:cNvPr id="143" name="TextBox 142">
              <a:extLst>
                <a:ext uri="{FF2B5EF4-FFF2-40B4-BE49-F238E27FC236}">
                  <a16:creationId xmlns:a16="http://schemas.microsoft.com/office/drawing/2014/main" id="{C6A8AE33-7292-4D95-BFC2-884D1912602F}"/>
                </a:ext>
              </a:extLst>
            </p:cNvPr>
            <p:cNvSpPr txBox="1"/>
            <p:nvPr/>
          </p:nvSpPr>
          <p:spPr>
            <a:xfrm>
              <a:off x="2488971" y="3799391"/>
              <a:ext cx="3892284"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a:solidFill>
                    <a:srgbClr val="000000"/>
                  </a:solidFill>
                  <a:effectLst/>
                  <a:latin typeface="+mj-lt"/>
                  <a:cs typeface="Arial" pitchFamily="34" charset="0"/>
                </a:rPr>
                <a:t>C# - Development language of Unity</a:t>
              </a:r>
            </a:p>
          </p:txBody>
        </p:sp>
      </p:grpSp>
      <p:grpSp>
        <p:nvGrpSpPr>
          <p:cNvPr id="144" name="Group 143">
            <a:extLst>
              <a:ext uri="{FF2B5EF4-FFF2-40B4-BE49-F238E27FC236}">
                <a16:creationId xmlns:a16="http://schemas.microsoft.com/office/drawing/2014/main" id="{EAB55289-D9E5-4DDF-8F11-B350335D9CAA}"/>
              </a:ext>
            </a:extLst>
          </p:cNvPr>
          <p:cNvGrpSpPr/>
          <p:nvPr/>
        </p:nvGrpSpPr>
        <p:grpSpPr>
          <a:xfrm>
            <a:off x="2187025" y="2565174"/>
            <a:ext cx="2092512" cy="400110"/>
            <a:chOff x="2302750" y="3799391"/>
            <a:chExt cx="2092512" cy="400110"/>
          </a:xfrm>
        </p:grpSpPr>
        <p:sp>
          <p:nvSpPr>
            <p:cNvPr id="145" name="Rectangle 144">
              <a:extLst>
                <a:ext uri="{FF2B5EF4-FFF2-40B4-BE49-F238E27FC236}">
                  <a16:creationId xmlns:a16="http://schemas.microsoft.com/office/drawing/2014/main" id="{31BCD5C0-5193-47CF-AE82-B728DFB43D9E}"/>
                </a:ext>
              </a:extLst>
            </p:cNvPr>
            <p:cNvSpPr/>
            <p:nvPr/>
          </p:nvSpPr>
          <p:spPr>
            <a:xfrm rot="2700000">
              <a:off x="2302750" y="3882029"/>
              <a:ext cx="154270" cy="154270"/>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sz="2800"/>
            </a:p>
          </p:txBody>
        </p:sp>
        <p:sp>
          <p:nvSpPr>
            <p:cNvPr id="146" name="TextBox 145">
              <a:extLst>
                <a:ext uri="{FF2B5EF4-FFF2-40B4-BE49-F238E27FC236}">
                  <a16:creationId xmlns:a16="http://schemas.microsoft.com/office/drawing/2014/main" id="{9F79FAD5-BAFF-4836-8B4C-5BCF9A2400CF}"/>
                </a:ext>
              </a:extLst>
            </p:cNvPr>
            <p:cNvSpPr txBox="1"/>
            <p:nvPr/>
          </p:nvSpPr>
          <p:spPr>
            <a:xfrm>
              <a:off x="2488971" y="3799391"/>
              <a:ext cx="1906291"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a:solidFill>
                    <a:srgbClr val="000000"/>
                  </a:solidFill>
                  <a:effectLst/>
                  <a:latin typeface="+mj-lt"/>
                  <a:cs typeface="Arial" pitchFamily="34" charset="0"/>
                </a:rPr>
                <a:t>Visual Studio IDE</a:t>
              </a:r>
            </a:p>
          </p:txBody>
        </p:sp>
      </p:grpSp>
      <p:grpSp>
        <p:nvGrpSpPr>
          <p:cNvPr id="147" name="Group 146">
            <a:extLst>
              <a:ext uri="{FF2B5EF4-FFF2-40B4-BE49-F238E27FC236}">
                <a16:creationId xmlns:a16="http://schemas.microsoft.com/office/drawing/2014/main" id="{19DC8907-9081-47CA-ACEF-13B7D487C183}"/>
              </a:ext>
            </a:extLst>
          </p:cNvPr>
          <p:cNvGrpSpPr/>
          <p:nvPr/>
        </p:nvGrpSpPr>
        <p:grpSpPr>
          <a:xfrm>
            <a:off x="2187025" y="3098382"/>
            <a:ext cx="6464158" cy="400110"/>
            <a:chOff x="2302750" y="3799391"/>
            <a:chExt cx="6464158" cy="400110"/>
          </a:xfrm>
        </p:grpSpPr>
        <p:sp>
          <p:nvSpPr>
            <p:cNvPr id="148" name="Rectangle 147">
              <a:extLst>
                <a:ext uri="{FF2B5EF4-FFF2-40B4-BE49-F238E27FC236}">
                  <a16:creationId xmlns:a16="http://schemas.microsoft.com/office/drawing/2014/main" id="{087664E9-CDCA-4E5D-A36E-9BF6E89FF84D}"/>
                </a:ext>
              </a:extLst>
            </p:cNvPr>
            <p:cNvSpPr/>
            <p:nvPr/>
          </p:nvSpPr>
          <p:spPr>
            <a:xfrm rot="2700000">
              <a:off x="2302750" y="3882029"/>
              <a:ext cx="154270" cy="154270"/>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sz="2800"/>
            </a:p>
          </p:txBody>
        </p:sp>
        <p:sp>
          <p:nvSpPr>
            <p:cNvPr id="149" name="TextBox 148">
              <a:extLst>
                <a:ext uri="{FF2B5EF4-FFF2-40B4-BE49-F238E27FC236}">
                  <a16:creationId xmlns:a16="http://schemas.microsoft.com/office/drawing/2014/main" id="{90CAF099-036A-41BF-8C4B-E1EB394E72AD}"/>
                </a:ext>
              </a:extLst>
            </p:cNvPr>
            <p:cNvSpPr txBox="1"/>
            <p:nvPr/>
          </p:nvSpPr>
          <p:spPr>
            <a:xfrm>
              <a:off x="2488971" y="3799391"/>
              <a:ext cx="6277937"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a:solidFill>
                    <a:srgbClr val="000000"/>
                  </a:solidFill>
                  <a:effectLst/>
                  <a:latin typeface="+mj-lt"/>
                  <a:cs typeface="Arial" pitchFamily="34" charset="0"/>
                </a:rPr>
                <a:t>Photon Unity Networking - Multiuser Development in Unity</a:t>
              </a:r>
            </a:p>
          </p:txBody>
        </p:sp>
      </p:grpSp>
      <p:grpSp>
        <p:nvGrpSpPr>
          <p:cNvPr id="150" name="Group 149">
            <a:extLst>
              <a:ext uri="{FF2B5EF4-FFF2-40B4-BE49-F238E27FC236}">
                <a16:creationId xmlns:a16="http://schemas.microsoft.com/office/drawing/2014/main" id="{4CACE0EB-39C2-4460-96E4-A815F41A384B}"/>
              </a:ext>
            </a:extLst>
          </p:cNvPr>
          <p:cNvGrpSpPr/>
          <p:nvPr/>
        </p:nvGrpSpPr>
        <p:grpSpPr>
          <a:xfrm>
            <a:off x="2187025" y="3631590"/>
            <a:ext cx="7330484" cy="400110"/>
            <a:chOff x="2302750" y="3799391"/>
            <a:chExt cx="7330484" cy="400110"/>
          </a:xfrm>
        </p:grpSpPr>
        <p:sp>
          <p:nvSpPr>
            <p:cNvPr id="151" name="Rectangle 150">
              <a:extLst>
                <a:ext uri="{FF2B5EF4-FFF2-40B4-BE49-F238E27FC236}">
                  <a16:creationId xmlns:a16="http://schemas.microsoft.com/office/drawing/2014/main" id="{BD10F97B-C2DF-462F-80BF-00C7DE8D790C}"/>
                </a:ext>
              </a:extLst>
            </p:cNvPr>
            <p:cNvSpPr/>
            <p:nvPr/>
          </p:nvSpPr>
          <p:spPr>
            <a:xfrm rot="2700000">
              <a:off x="2302750" y="3882029"/>
              <a:ext cx="154270" cy="154270"/>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sz="2800"/>
            </a:p>
          </p:txBody>
        </p:sp>
        <p:sp>
          <p:nvSpPr>
            <p:cNvPr id="152" name="TextBox 151">
              <a:extLst>
                <a:ext uri="{FF2B5EF4-FFF2-40B4-BE49-F238E27FC236}">
                  <a16:creationId xmlns:a16="http://schemas.microsoft.com/office/drawing/2014/main" id="{B660CF9B-BED7-4748-950C-825E9A823FDD}"/>
                </a:ext>
              </a:extLst>
            </p:cNvPr>
            <p:cNvSpPr txBox="1"/>
            <p:nvPr/>
          </p:nvSpPr>
          <p:spPr>
            <a:xfrm>
              <a:off x="2488971" y="3799391"/>
              <a:ext cx="7144263"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a:solidFill>
                    <a:srgbClr val="000000"/>
                  </a:solidFill>
                  <a:effectLst/>
                  <a:latin typeface="+mj-lt"/>
                  <a:cs typeface="Arial" pitchFamily="34" charset="0"/>
                </a:rPr>
                <a:t>Agora - Enable voice communication between lecturer and students</a:t>
              </a:r>
            </a:p>
          </p:txBody>
        </p:sp>
      </p:grpSp>
      <p:grpSp>
        <p:nvGrpSpPr>
          <p:cNvPr id="153" name="Group 152">
            <a:extLst>
              <a:ext uri="{FF2B5EF4-FFF2-40B4-BE49-F238E27FC236}">
                <a16:creationId xmlns:a16="http://schemas.microsoft.com/office/drawing/2014/main" id="{8F830B69-57FF-46B5-8828-D33AFE23DAB0}"/>
              </a:ext>
            </a:extLst>
          </p:cNvPr>
          <p:cNvGrpSpPr/>
          <p:nvPr/>
        </p:nvGrpSpPr>
        <p:grpSpPr>
          <a:xfrm>
            <a:off x="2187025" y="4164798"/>
            <a:ext cx="3161331" cy="400110"/>
            <a:chOff x="2302750" y="3799391"/>
            <a:chExt cx="3161331" cy="400110"/>
          </a:xfrm>
        </p:grpSpPr>
        <p:sp>
          <p:nvSpPr>
            <p:cNvPr id="154" name="Rectangle 153">
              <a:extLst>
                <a:ext uri="{FF2B5EF4-FFF2-40B4-BE49-F238E27FC236}">
                  <a16:creationId xmlns:a16="http://schemas.microsoft.com/office/drawing/2014/main" id="{03F84257-084F-4F9D-B8DC-5F1B17C81E26}"/>
                </a:ext>
              </a:extLst>
            </p:cNvPr>
            <p:cNvSpPr/>
            <p:nvPr/>
          </p:nvSpPr>
          <p:spPr>
            <a:xfrm rot="2700000">
              <a:off x="2302750" y="3882029"/>
              <a:ext cx="154270" cy="154270"/>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sz="2800"/>
            </a:p>
          </p:txBody>
        </p:sp>
        <p:sp>
          <p:nvSpPr>
            <p:cNvPr id="155" name="TextBox 154">
              <a:extLst>
                <a:ext uri="{FF2B5EF4-FFF2-40B4-BE49-F238E27FC236}">
                  <a16:creationId xmlns:a16="http://schemas.microsoft.com/office/drawing/2014/main" id="{CF483FFC-3307-4951-8205-7CDDFBBD1966}"/>
                </a:ext>
              </a:extLst>
            </p:cNvPr>
            <p:cNvSpPr txBox="1"/>
            <p:nvPr/>
          </p:nvSpPr>
          <p:spPr>
            <a:xfrm>
              <a:off x="2488971" y="3799391"/>
              <a:ext cx="2975110"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a:solidFill>
                    <a:srgbClr val="000000"/>
                  </a:solidFill>
                  <a:effectLst/>
                  <a:latin typeface="+mj-lt"/>
                  <a:cs typeface="Arial" pitchFamily="34" charset="0"/>
                </a:rPr>
                <a:t>Mongo DB Atlas - Database</a:t>
              </a:r>
            </a:p>
          </p:txBody>
        </p:sp>
      </p:grpSp>
      <p:grpSp>
        <p:nvGrpSpPr>
          <p:cNvPr id="156" name="Group 155">
            <a:extLst>
              <a:ext uri="{FF2B5EF4-FFF2-40B4-BE49-F238E27FC236}">
                <a16:creationId xmlns:a16="http://schemas.microsoft.com/office/drawing/2014/main" id="{2771A79F-483C-4CE1-9C60-33050641696C}"/>
              </a:ext>
            </a:extLst>
          </p:cNvPr>
          <p:cNvGrpSpPr/>
          <p:nvPr/>
        </p:nvGrpSpPr>
        <p:grpSpPr>
          <a:xfrm>
            <a:off x="2187025" y="4698006"/>
            <a:ext cx="3426019" cy="400110"/>
            <a:chOff x="2302750" y="3799391"/>
            <a:chExt cx="3426019" cy="400110"/>
          </a:xfrm>
        </p:grpSpPr>
        <p:sp>
          <p:nvSpPr>
            <p:cNvPr id="157" name="Rectangle 156">
              <a:extLst>
                <a:ext uri="{FF2B5EF4-FFF2-40B4-BE49-F238E27FC236}">
                  <a16:creationId xmlns:a16="http://schemas.microsoft.com/office/drawing/2014/main" id="{9648F4FC-31AF-4F4F-9190-57696C9CDB1D}"/>
                </a:ext>
              </a:extLst>
            </p:cNvPr>
            <p:cNvSpPr/>
            <p:nvPr/>
          </p:nvSpPr>
          <p:spPr>
            <a:xfrm rot="2700000">
              <a:off x="2302750" y="3882029"/>
              <a:ext cx="154270" cy="154270"/>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sz="2800"/>
            </a:p>
          </p:txBody>
        </p:sp>
        <p:sp>
          <p:nvSpPr>
            <p:cNvPr id="158" name="TextBox 157">
              <a:extLst>
                <a:ext uri="{FF2B5EF4-FFF2-40B4-BE49-F238E27FC236}">
                  <a16:creationId xmlns:a16="http://schemas.microsoft.com/office/drawing/2014/main" id="{57D81B29-874B-4051-B2B9-8E368A4CCEC8}"/>
                </a:ext>
              </a:extLst>
            </p:cNvPr>
            <p:cNvSpPr txBox="1"/>
            <p:nvPr/>
          </p:nvSpPr>
          <p:spPr>
            <a:xfrm>
              <a:off x="2488971" y="3799391"/>
              <a:ext cx="3239798"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a:solidFill>
                    <a:srgbClr val="000000"/>
                  </a:solidFill>
                  <a:effectLst/>
                  <a:latin typeface="+mj-lt"/>
                  <a:cs typeface="Arial" pitchFamily="34" charset="0"/>
                </a:rPr>
                <a:t>Node.JS, Express.JS - REST API</a:t>
              </a:r>
            </a:p>
          </p:txBody>
        </p:sp>
      </p:grpSp>
      <p:grpSp>
        <p:nvGrpSpPr>
          <p:cNvPr id="159" name="Group 158">
            <a:extLst>
              <a:ext uri="{FF2B5EF4-FFF2-40B4-BE49-F238E27FC236}">
                <a16:creationId xmlns:a16="http://schemas.microsoft.com/office/drawing/2014/main" id="{E46149ED-F7D4-4CEF-8607-C6602348CD83}"/>
              </a:ext>
            </a:extLst>
          </p:cNvPr>
          <p:cNvGrpSpPr/>
          <p:nvPr/>
        </p:nvGrpSpPr>
        <p:grpSpPr>
          <a:xfrm>
            <a:off x="2187025" y="5231212"/>
            <a:ext cx="4103640" cy="400110"/>
            <a:chOff x="2302750" y="3799391"/>
            <a:chExt cx="4103640" cy="400110"/>
          </a:xfrm>
        </p:grpSpPr>
        <p:sp>
          <p:nvSpPr>
            <p:cNvPr id="160" name="Rectangle 159">
              <a:extLst>
                <a:ext uri="{FF2B5EF4-FFF2-40B4-BE49-F238E27FC236}">
                  <a16:creationId xmlns:a16="http://schemas.microsoft.com/office/drawing/2014/main" id="{F84D8B0D-B599-4F67-ACE9-D76792F7984B}"/>
                </a:ext>
              </a:extLst>
            </p:cNvPr>
            <p:cNvSpPr/>
            <p:nvPr/>
          </p:nvSpPr>
          <p:spPr>
            <a:xfrm rot="2700000">
              <a:off x="2302750" y="3882029"/>
              <a:ext cx="154270" cy="154270"/>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sz="2800"/>
            </a:p>
          </p:txBody>
        </p:sp>
        <p:sp>
          <p:nvSpPr>
            <p:cNvPr id="161" name="TextBox 160">
              <a:extLst>
                <a:ext uri="{FF2B5EF4-FFF2-40B4-BE49-F238E27FC236}">
                  <a16:creationId xmlns:a16="http://schemas.microsoft.com/office/drawing/2014/main" id="{44DC7AD4-01E3-4ED8-9274-421E1A70152C}"/>
                </a:ext>
              </a:extLst>
            </p:cNvPr>
            <p:cNvSpPr txBox="1"/>
            <p:nvPr/>
          </p:nvSpPr>
          <p:spPr>
            <a:xfrm>
              <a:off x="2488971" y="3799391"/>
              <a:ext cx="3917419"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a:solidFill>
                    <a:srgbClr val="000000"/>
                  </a:solidFill>
                  <a:effectLst/>
                  <a:latin typeface="+mj-lt"/>
                  <a:cs typeface="Arial" pitchFamily="34" charset="0"/>
                </a:rPr>
                <a:t>AWS EC2 cloud service - Cloud Sever</a:t>
              </a:r>
            </a:p>
          </p:txBody>
        </p:sp>
      </p:grpSp>
    </p:spTree>
    <p:extLst>
      <p:ext uri="{BB962C8B-B14F-4D97-AF65-F5344CB8AC3E}">
        <p14:creationId xmlns:p14="http://schemas.microsoft.com/office/powerpoint/2010/main" val="2163281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FA2CFD2-8CE8-4136-88DD-B9B0BA742535}"/>
              </a:ext>
            </a:extLst>
          </p:cNvPr>
          <p:cNvPicPr>
            <a:picLocks noChangeAspect="1"/>
          </p:cNvPicPr>
          <p:nvPr/>
        </p:nvPicPr>
        <p:blipFill>
          <a:blip r:embed="rId2"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
        <p:nvSpPr>
          <p:cNvPr id="4" name="TextBox 3">
            <a:extLst>
              <a:ext uri="{FF2B5EF4-FFF2-40B4-BE49-F238E27FC236}">
                <a16:creationId xmlns:a16="http://schemas.microsoft.com/office/drawing/2014/main" id="{234994B2-5832-403F-AC03-30B35F77AC4C}"/>
              </a:ext>
            </a:extLst>
          </p:cNvPr>
          <p:cNvSpPr txBox="1"/>
          <p:nvPr/>
        </p:nvSpPr>
        <p:spPr>
          <a:xfrm>
            <a:off x="107045" y="1547995"/>
            <a:ext cx="1002197"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IT18009132</a:t>
            </a:r>
            <a:endParaRPr lang="en-US" sz="1400" b="1">
              <a:solidFill>
                <a:schemeClr val="bg1"/>
              </a:solidFill>
            </a:endParaRPr>
          </a:p>
        </p:txBody>
      </p:sp>
      <p:sp>
        <p:nvSpPr>
          <p:cNvPr id="5" name="TextBox 4">
            <a:extLst>
              <a:ext uri="{FF2B5EF4-FFF2-40B4-BE49-F238E27FC236}">
                <a16:creationId xmlns:a16="http://schemas.microsoft.com/office/drawing/2014/main" id="{087D5711-B7D8-4BF1-8A06-FA7688B0C199}"/>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err="1">
                <a:solidFill>
                  <a:schemeClr val="bg1"/>
                </a:solidFill>
                <a:latin typeface="Arial" pitchFamily="34" charset="0"/>
                <a:cs typeface="Arial" pitchFamily="34" charset="0"/>
              </a:rPr>
              <a:t>Dilanka</a:t>
            </a:r>
            <a:r>
              <a:rPr lang="en-US" sz="1100">
                <a:solidFill>
                  <a:schemeClr val="bg1"/>
                </a:solidFill>
                <a:latin typeface="Arial" pitchFamily="34" charset="0"/>
                <a:cs typeface="Arial" pitchFamily="34" charset="0"/>
              </a:rPr>
              <a:t> R.M.T.</a:t>
            </a:r>
            <a:endParaRPr lang="en-US" sz="1100">
              <a:solidFill>
                <a:schemeClr val="bg1"/>
              </a:solidFill>
            </a:endParaRPr>
          </a:p>
        </p:txBody>
      </p:sp>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FB7663B-6CFD-4CDF-9E3D-521DA0A6A81C}"/>
              </a:ext>
            </a:extLst>
          </p:cNvPr>
          <p:cNvSpPr txBox="1"/>
          <p:nvPr/>
        </p:nvSpPr>
        <p:spPr>
          <a:xfrm>
            <a:off x="177575" y="5961926"/>
            <a:ext cx="861133"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dirty="0">
                <a:solidFill>
                  <a:schemeClr val="bg1"/>
                </a:solidFill>
                <a:latin typeface="Speak Pro" panose="020B0504020101020102" pitchFamily="34" charset="0"/>
              </a:rPr>
              <a:t>61</a:t>
            </a:r>
          </a:p>
        </p:txBody>
      </p:sp>
      <p:grpSp>
        <p:nvGrpSpPr>
          <p:cNvPr id="11" name="Group 10">
            <a:extLst>
              <a:ext uri="{FF2B5EF4-FFF2-40B4-BE49-F238E27FC236}">
                <a16:creationId xmlns:a16="http://schemas.microsoft.com/office/drawing/2014/main" id="{C14C28F5-D4DC-4DA9-BB04-FDD2D1A3BA96}"/>
              </a:ext>
            </a:extLst>
          </p:cNvPr>
          <p:cNvGrpSpPr/>
          <p:nvPr/>
        </p:nvGrpSpPr>
        <p:grpSpPr>
          <a:xfrm>
            <a:off x="1800323" y="334692"/>
            <a:ext cx="8357997" cy="609828"/>
            <a:chOff x="277091" y="249153"/>
            <a:chExt cx="8357997" cy="609828"/>
          </a:xfrm>
        </p:grpSpPr>
        <p:sp>
          <p:nvSpPr>
            <p:cNvPr id="12" name="Rectangle 11">
              <a:extLst>
                <a:ext uri="{FF2B5EF4-FFF2-40B4-BE49-F238E27FC236}">
                  <a16:creationId xmlns:a16="http://schemas.microsoft.com/office/drawing/2014/main" id="{7568ADB2-F32F-4010-A258-FFEAD60F42D0}"/>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3" name="TextBox 12">
              <a:extLst>
                <a:ext uri="{FF2B5EF4-FFF2-40B4-BE49-F238E27FC236}">
                  <a16:creationId xmlns:a16="http://schemas.microsoft.com/office/drawing/2014/main" id="{6CB80657-C109-4038-B787-831059DBAB51}"/>
                </a:ext>
              </a:extLst>
            </p:cNvPr>
            <p:cNvSpPr txBox="1"/>
            <p:nvPr/>
          </p:nvSpPr>
          <p:spPr>
            <a:xfrm>
              <a:off x="480291" y="249153"/>
              <a:ext cx="8154797"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3200" b="1">
                  <a:solidFill>
                    <a:srgbClr val="002060"/>
                  </a:solidFill>
                  <a:latin typeface="Arial" pitchFamily="34" charset="0"/>
                  <a:cs typeface="Arial" pitchFamily="34" charset="0"/>
                </a:rPr>
                <a:t>Progress up to Progress Presentation-02</a:t>
              </a:r>
            </a:p>
          </p:txBody>
        </p:sp>
      </p:grpSp>
      <p:pic>
        <p:nvPicPr>
          <p:cNvPr id="3" name="Picture 2">
            <a:extLst>
              <a:ext uri="{FF2B5EF4-FFF2-40B4-BE49-F238E27FC236}">
                <a16:creationId xmlns:a16="http://schemas.microsoft.com/office/drawing/2014/main" id="{8134316F-DD7E-4464-9F3E-1A42380CB705}"/>
              </a:ext>
            </a:extLst>
          </p:cNvPr>
          <p:cNvPicPr>
            <a:picLocks noChangeAspect="1"/>
          </p:cNvPicPr>
          <p:nvPr/>
        </p:nvPicPr>
        <p:blipFill>
          <a:blip r:embed="rId3"/>
          <a:stretch>
            <a:fillRect/>
          </a:stretch>
        </p:blipFill>
        <p:spPr>
          <a:xfrm>
            <a:off x="1800323" y="1074204"/>
            <a:ext cx="8154797" cy="5272442"/>
          </a:xfrm>
          <a:prstGeom prst="rect">
            <a:avLst/>
          </a:prstGeom>
        </p:spPr>
      </p:pic>
    </p:spTree>
    <p:extLst>
      <p:ext uri="{BB962C8B-B14F-4D97-AF65-F5344CB8AC3E}">
        <p14:creationId xmlns:p14="http://schemas.microsoft.com/office/powerpoint/2010/main" val="2006216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FA2CFD2-8CE8-4136-88DD-B9B0BA742535}"/>
              </a:ext>
            </a:extLst>
          </p:cNvPr>
          <p:cNvPicPr>
            <a:picLocks noChangeAspect="1"/>
          </p:cNvPicPr>
          <p:nvPr/>
        </p:nvPicPr>
        <p:blipFill>
          <a:blip r:embed="rId2"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
        <p:nvSpPr>
          <p:cNvPr id="4" name="TextBox 3">
            <a:extLst>
              <a:ext uri="{FF2B5EF4-FFF2-40B4-BE49-F238E27FC236}">
                <a16:creationId xmlns:a16="http://schemas.microsoft.com/office/drawing/2014/main" id="{234994B2-5832-403F-AC03-30B35F77AC4C}"/>
              </a:ext>
            </a:extLst>
          </p:cNvPr>
          <p:cNvSpPr txBox="1"/>
          <p:nvPr/>
        </p:nvSpPr>
        <p:spPr>
          <a:xfrm>
            <a:off x="107045" y="1547995"/>
            <a:ext cx="1002197"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IT18009132</a:t>
            </a:r>
            <a:endParaRPr lang="en-US" sz="1400" b="1">
              <a:solidFill>
                <a:schemeClr val="bg1"/>
              </a:solidFill>
            </a:endParaRPr>
          </a:p>
        </p:txBody>
      </p:sp>
      <p:sp>
        <p:nvSpPr>
          <p:cNvPr id="5" name="TextBox 4">
            <a:extLst>
              <a:ext uri="{FF2B5EF4-FFF2-40B4-BE49-F238E27FC236}">
                <a16:creationId xmlns:a16="http://schemas.microsoft.com/office/drawing/2014/main" id="{087D5711-B7D8-4BF1-8A06-FA7688B0C199}"/>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err="1">
                <a:solidFill>
                  <a:schemeClr val="bg1"/>
                </a:solidFill>
                <a:latin typeface="Arial" pitchFamily="34" charset="0"/>
                <a:cs typeface="Arial" pitchFamily="34" charset="0"/>
              </a:rPr>
              <a:t>Dilanka</a:t>
            </a:r>
            <a:r>
              <a:rPr lang="en-US" sz="1100">
                <a:solidFill>
                  <a:schemeClr val="bg1"/>
                </a:solidFill>
                <a:latin typeface="Arial" pitchFamily="34" charset="0"/>
                <a:cs typeface="Arial" pitchFamily="34" charset="0"/>
              </a:rPr>
              <a:t> R.M.T.</a:t>
            </a:r>
            <a:endParaRPr lang="en-US" sz="1100">
              <a:solidFill>
                <a:schemeClr val="bg1"/>
              </a:solidFill>
            </a:endParaRPr>
          </a:p>
        </p:txBody>
      </p:sp>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FB7663B-6CFD-4CDF-9E3D-521DA0A6A81C}"/>
              </a:ext>
            </a:extLst>
          </p:cNvPr>
          <p:cNvSpPr txBox="1"/>
          <p:nvPr/>
        </p:nvSpPr>
        <p:spPr>
          <a:xfrm>
            <a:off x="177575" y="5961926"/>
            <a:ext cx="861133"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dirty="0">
                <a:solidFill>
                  <a:schemeClr val="bg1"/>
                </a:solidFill>
                <a:latin typeface="Speak Pro" panose="020B0504020101020102" pitchFamily="34" charset="0"/>
              </a:rPr>
              <a:t>62</a:t>
            </a:r>
          </a:p>
        </p:txBody>
      </p:sp>
      <p:grpSp>
        <p:nvGrpSpPr>
          <p:cNvPr id="11" name="Group 10">
            <a:extLst>
              <a:ext uri="{FF2B5EF4-FFF2-40B4-BE49-F238E27FC236}">
                <a16:creationId xmlns:a16="http://schemas.microsoft.com/office/drawing/2014/main" id="{C14C28F5-D4DC-4DA9-BB04-FDD2D1A3BA96}"/>
              </a:ext>
            </a:extLst>
          </p:cNvPr>
          <p:cNvGrpSpPr/>
          <p:nvPr/>
        </p:nvGrpSpPr>
        <p:grpSpPr>
          <a:xfrm>
            <a:off x="1800323" y="334692"/>
            <a:ext cx="9170719" cy="609828"/>
            <a:chOff x="277091" y="249153"/>
            <a:chExt cx="9170719" cy="609828"/>
          </a:xfrm>
        </p:grpSpPr>
        <p:sp>
          <p:nvSpPr>
            <p:cNvPr id="12" name="Rectangle 11">
              <a:extLst>
                <a:ext uri="{FF2B5EF4-FFF2-40B4-BE49-F238E27FC236}">
                  <a16:creationId xmlns:a16="http://schemas.microsoft.com/office/drawing/2014/main" id="{7568ADB2-F32F-4010-A258-FFEAD60F42D0}"/>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3" name="TextBox 12">
              <a:extLst>
                <a:ext uri="{FF2B5EF4-FFF2-40B4-BE49-F238E27FC236}">
                  <a16:creationId xmlns:a16="http://schemas.microsoft.com/office/drawing/2014/main" id="{6CB80657-C109-4038-B787-831059DBAB51}"/>
                </a:ext>
              </a:extLst>
            </p:cNvPr>
            <p:cNvSpPr txBox="1"/>
            <p:nvPr/>
          </p:nvSpPr>
          <p:spPr>
            <a:xfrm>
              <a:off x="480291" y="249153"/>
              <a:ext cx="8967519"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3200" b="1">
                  <a:solidFill>
                    <a:srgbClr val="002060"/>
                  </a:solidFill>
                  <a:latin typeface="Arial" pitchFamily="34" charset="0"/>
                  <a:cs typeface="Arial" pitchFamily="34" charset="0"/>
                </a:rPr>
                <a:t>Progress up to Progress Presentation-02 </a:t>
              </a:r>
              <a:r>
                <a:rPr lang="en-GB" sz="2000" b="1">
                  <a:solidFill>
                    <a:srgbClr val="002060"/>
                  </a:solidFill>
                  <a:latin typeface="Arial" pitchFamily="34" charset="0"/>
                  <a:cs typeface="Arial" pitchFamily="34" charset="0"/>
                </a:rPr>
                <a:t>contd.</a:t>
              </a:r>
              <a:endParaRPr lang="en-GB" sz="3200" b="1">
                <a:solidFill>
                  <a:srgbClr val="002060"/>
                </a:solidFill>
                <a:latin typeface="Arial" pitchFamily="34" charset="0"/>
                <a:cs typeface="Arial" pitchFamily="34" charset="0"/>
              </a:endParaRPr>
            </a:p>
          </p:txBody>
        </p:sp>
      </p:grpSp>
      <p:pic>
        <p:nvPicPr>
          <p:cNvPr id="8" name="Picture 7">
            <a:extLst>
              <a:ext uri="{FF2B5EF4-FFF2-40B4-BE49-F238E27FC236}">
                <a16:creationId xmlns:a16="http://schemas.microsoft.com/office/drawing/2014/main" id="{1B6BA2F1-5CD8-4491-884B-C2E774B82377}"/>
              </a:ext>
            </a:extLst>
          </p:cNvPr>
          <p:cNvPicPr>
            <a:picLocks noChangeAspect="1"/>
          </p:cNvPicPr>
          <p:nvPr/>
        </p:nvPicPr>
        <p:blipFill>
          <a:blip r:embed="rId3"/>
          <a:stretch>
            <a:fillRect/>
          </a:stretch>
        </p:blipFill>
        <p:spPr>
          <a:xfrm>
            <a:off x="1800323" y="1156339"/>
            <a:ext cx="8244872" cy="5490447"/>
          </a:xfrm>
          <a:prstGeom prst="rect">
            <a:avLst/>
          </a:prstGeom>
        </p:spPr>
      </p:pic>
      <p:sp>
        <p:nvSpPr>
          <p:cNvPr id="2" name="Rectangle 1">
            <a:extLst>
              <a:ext uri="{FF2B5EF4-FFF2-40B4-BE49-F238E27FC236}">
                <a16:creationId xmlns:a16="http://schemas.microsoft.com/office/drawing/2014/main" id="{3EE61754-6F8B-4D36-BCF2-B672D27672B1}"/>
              </a:ext>
            </a:extLst>
          </p:cNvPr>
          <p:cNvSpPr/>
          <p:nvPr/>
        </p:nvSpPr>
        <p:spPr>
          <a:xfrm>
            <a:off x="3514823" y="1029706"/>
            <a:ext cx="1659314" cy="570166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Tree>
    <p:extLst>
      <p:ext uri="{BB962C8B-B14F-4D97-AF65-F5344CB8AC3E}">
        <p14:creationId xmlns:p14="http://schemas.microsoft.com/office/powerpoint/2010/main" val="2017241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FA2CFD2-8CE8-4136-88DD-B9B0BA742535}"/>
              </a:ext>
            </a:extLst>
          </p:cNvPr>
          <p:cNvPicPr>
            <a:picLocks noChangeAspect="1"/>
          </p:cNvPicPr>
          <p:nvPr/>
        </p:nvPicPr>
        <p:blipFill>
          <a:blip r:embed="rId2"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
        <p:nvSpPr>
          <p:cNvPr id="4" name="TextBox 3">
            <a:extLst>
              <a:ext uri="{FF2B5EF4-FFF2-40B4-BE49-F238E27FC236}">
                <a16:creationId xmlns:a16="http://schemas.microsoft.com/office/drawing/2014/main" id="{234994B2-5832-403F-AC03-30B35F77AC4C}"/>
              </a:ext>
            </a:extLst>
          </p:cNvPr>
          <p:cNvSpPr txBox="1"/>
          <p:nvPr/>
        </p:nvSpPr>
        <p:spPr>
          <a:xfrm>
            <a:off x="107045" y="1547995"/>
            <a:ext cx="1002197"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IT18009132</a:t>
            </a:r>
            <a:endParaRPr lang="en-US" sz="1400" b="1">
              <a:solidFill>
                <a:schemeClr val="bg1"/>
              </a:solidFill>
            </a:endParaRPr>
          </a:p>
        </p:txBody>
      </p:sp>
      <p:sp>
        <p:nvSpPr>
          <p:cNvPr id="5" name="TextBox 4">
            <a:extLst>
              <a:ext uri="{FF2B5EF4-FFF2-40B4-BE49-F238E27FC236}">
                <a16:creationId xmlns:a16="http://schemas.microsoft.com/office/drawing/2014/main" id="{087D5711-B7D8-4BF1-8A06-FA7688B0C199}"/>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err="1">
                <a:solidFill>
                  <a:schemeClr val="bg1"/>
                </a:solidFill>
                <a:latin typeface="Arial" pitchFamily="34" charset="0"/>
                <a:cs typeface="Arial" pitchFamily="34" charset="0"/>
              </a:rPr>
              <a:t>Dilanka</a:t>
            </a:r>
            <a:r>
              <a:rPr lang="en-US" sz="1100">
                <a:solidFill>
                  <a:schemeClr val="bg1"/>
                </a:solidFill>
                <a:latin typeface="Arial" pitchFamily="34" charset="0"/>
                <a:cs typeface="Arial" pitchFamily="34" charset="0"/>
              </a:rPr>
              <a:t> R.M.T.</a:t>
            </a:r>
            <a:endParaRPr lang="en-US" sz="1100">
              <a:solidFill>
                <a:schemeClr val="bg1"/>
              </a:solidFill>
            </a:endParaRPr>
          </a:p>
        </p:txBody>
      </p:sp>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FB7663B-6CFD-4CDF-9E3D-521DA0A6A81C}"/>
              </a:ext>
            </a:extLst>
          </p:cNvPr>
          <p:cNvSpPr txBox="1"/>
          <p:nvPr/>
        </p:nvSpPr>
        <p:spPr>
          <a:xfrm>
            <a:off x="177575" y="5961926"/>
            <a:ext cx="861133"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dirty="0">
                <a:solidFill>
                  <a:schemeClr val="bg1"/>
                </a:solidFill>
                <a:latin typeface="Speak Pro" panose="020B0504020101020102" pitchFamily="34" charset="0"/>
              </a:rPr>
              <a:t>63</a:t>
            </a:r>
          </a:p>
        </p:txBody>
      </p:sp>
      <p:grpSp>
        <p:nvGrpSpPr>
          <p:cNvPr id="11" name="Group 10">
            <a:extLst>
              <a:ext uri="{FF2B5EF4-FFF2-40B4-BE49-F238E27FC236}">
                <a16:creationId xmlns:a16="http://schemas.microsoft.com/office/drawing/2014/main" id="{C14C28F5-D4DC-4DA9-BB04-FDD2D1A3BA96}"/>
              </a:ext>
            </a:extLst>
          </p:cNvPr>
          <p:cNvGrpSpPr/>
          <p:nvPr/>
        </p:nvGrpSpPr>
        <p:grpSpPr>
          <a:xfrm>
            <a:off x="1800323" y="334692"/>
            <a:ext cx="9170719" cy="609828"/>
            <a:chOff x="277091" y="249153"/>
            <a:chExt cx="9170719" cy="609828"/>
          </a:xfrm>
        </p:grpSpPr>
        <p:sp>
          <p:nvSpPr>
            <p:cNvPr id="12" name="Rectangle 11">
              <a:extLst>
                <a:ext uri="{FF2B5EF4-FFF2-40B4-BE49-F238E27FC236}">
                  <a16:creationId xmlns:a16="http://schemas.microsoft.com/office/drawing/2014/main" id="{7568ADB2-F32F-4010-A258-FFEAD60F42D0}"/>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3" name="TextBox 12">
              <a:extLst>
                <a:ext uri="{FF2B5EF4-FFF2-40B4-BE49-F238E27FC236}">
                  <a16:creationId xmlns:a16="http://schemas.microsoft.com/office/drawing/2014/main" id="{6CB80657-C109-4038-B787-831059DBAB51}"/>
                </a:ext>
              </a:extLst>
            </p:cNvPr>
            <p:cNvSpPr txBox="1"/>
            <p:nvPr/>
          </p:nvSpPr>
          <p:spPr>
            <a:xfrm>
              <a:off x="480291" y="249153"/>
              <a:ext cx="8967519"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3200" b="1">
                  <a:solidFill>
                    <a:srgbClr val="002060"/>
                  </a:solidFill>
                  <a:latin typeface="Arial" pitchFamily="34" charset="0"/>
                  <a:cs typeface="Arial" pitchFamily="34" charset="0"/>
                </a:rPr>
                <a:t>Progress up to Progress Presentation-02 </a:t>
              </a:r>
              <a:r>
                <a:rPr lang="en-GB" sz="2000" b="1">
                  <a:solidFill>
                    <a:srgbClr val="002060"/>
                  </a:solidFill>
                  <a:latin typeface="Arial" pitchFamily="34" charset="0"/>
                  <a:cs typeface="Arial" pitchFamily="34" charset="0"/>
                </a:rPr>
                <a:t>contd.</a:t>
              </a:r>
              <a:endParaRPr lang="en-GB" sz="3200" b="1">
                <a:solidFill>
                  <a:srgbClr val="002060"/>
                </a:solidFill>
                <a:latin typeface="Arial" pitchFamily="34" charset="0"/>
                <a:cs typeface="Arial" pitchFamily="34" charset="0"/>
              </a:endParaRPr>
            </a:p>
          </p:txBody>
        </p:sp>
      </p:grpSp>
      <p:grpSp>
        <p:nvGrpSpPr>
          <p:cNvPr id="10" name="Group 9">
            <a:extLst>
              <a:ext uri="{FF2B5EF4-FFF2-40B4-BE49-F238E27FC236}">
                <a16:creationId xmlns:a16="http://schemas.microsoft.com/office/drawing/2014/main" id="{C00E33BA-19D1-415D-A8BA-F1BB927589D9}"/>
              </a:ext>
            </a:extLst>
          </p:cNvPr>
          <p:cNvGrpSpPr/>
          <p:nvPr/>
        </p:nvGrpSpPr>
        <p:grpSpPr>
          <a:xfrm>
            <a:off x="2181707" y="1942745"/>
            <a:ext cx="1345513" cy="400110"/>
            <a:chOff x="2302750" y="3799391"/>
            <a:chExt cx="1345513" cy="400110"/>
          </a:xfrm>
        </p:grpSpPr>
        <p:sp>
          <p:nvSpPr>
            <p:cNvPr id="14" name="Rectangle 13">
              <a:extLst>
                <a:ext uri="{FF2B5EF4-FFF2-40B4-BE49-F238E27FC236}">
                  <a16:creationId xmlns:a16="http://schemas.microsoft.com/office/drawing/2014/main" id="{FA122000-5253-4462-9776-FD73F7D8F9CE}"/>
                </a:ext>
              </a:extLst>
            </p:cNvPr>
            <p:cNvSpPr/>
            <p:nvPr/>
          </p:nvSpPr>
          <p:spPr>
            <a:xfrm rot="2700000">
              <a:off x="2302750" y="3882029"/>
              <a:ext cx="154270" cy="154270"/>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sz="2800"/>
            </a:p>
          </p:txBody>
        </p:sp>
        <p:sp>
          <p:nvSpPr>
            <p:cNvPr id="15" name="TextBox 14">
              <a:extLst>
                <a:ext uri="{FF2B5EF4-FFF2-40B4-BE49-F238E27FC236}">
                  <a16:creationId xmlns:a16="http://schemas.microsoft.com/office/drawing/2014/main" id="{AEE3CE4A-8850-459A-9C1B-6461DC73C120}"/>
                </a:ext>
              </a:extLst>
            </p:cNvPr>
            <p:cNvSpPr txBox="1"/>
            <p:nvPr/>
          </p:nvSpPr>
          <p:spPr>
            <a:xfrm>
              <a:off x="2488971" y="3799391"/>
              <a:ext cx="1159292"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a:solidFill>
                    <a:srgbClr val="000000"/>
                  </a:solidFill>
                  <a:effectLst/>
                  <a:latin typeface="+mj-lt"/>
                  <a:cs typeface="Arial" pitchFamily="34" charset="0"/>
                </a:rPr>
                <a:t>UI Design</a:t>
              </a:r>
            </a:p>
          </p:txBody>
        </p:sp>
      </p:grpSp>
      <p:grpSp>
        <p:nvGrpSpPr>
          <p:cNvPr id="16" name="Group 15">
            <a:extLst>
              <a:ext uri="{FF2B5EF4-FFF2-40B4-BE49-F238E27FC236}">
                <a16:creationId xmlns:a16="http://schemas.microsoft.com/office/drawing/2014/main" id="{D1B523BA-01F9-4DD8-85B5-6E5411FCEAAB}"/>
              </a:ext>
            </a:extLst>
          </p:cNvPr>
          <p:cNvGrpSpPr/>
          <p:nvPr/>
        </p:nvGrpSpPr>
        <p:grpSpPr>
          <a:xfrm>
            <a:off x="2181707" y="2475953"/>
            <a:ext cx="3303036" cy="400110"/>
            <a:chOff x="2302750" y="3799391"/>
            <a:chExt cx="3303036" cy="400110"/>
          </a:xfrm>
        </p:grpSpPr>
        <p:sp>
          <p:nvSpPr>
            <p:cNvPr id="17" name="Rectangle 16">
              <a:extLst>
                <a:ext uri="{FF2B5EF4-FFF2-40B4-BE49-F238E27FC236}">
                  <a16:creationId xmlns:a16="http://schemas.microsoft.com/office/drawing/2014/main" id="{732EFF0A-4DBC-46AA-B5E0-EDBE952A7A33}"/>
                </a:ext>
              </a:extLst>
            </p:cNvPr>
            <p:cNvSpPr/>
            <p:nvPr/>
          </p:nvSpPr>
          <p:spPr>
            <a:xfrm rot="2700000">
              <a:off x="2302750" y="3882029"/>
              <a:ext cx="154270" cy="154270"/>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sz="2800"/>
            </a:p>
          </p:txBody>
        </p:sp>
        <p:sp>
          <p:nvSpPr>
            <p:cNvPr id="18" name="TextBox 17">
              <a:extLst>
                <a:ext uri="{FF2B5EF4-FFF2-40B4-BE49-F238E27FC236}">
                  <a16:creationId xmlns:a16="http://schemas.microsoft.com/office/drawing/2014/main" id="{35FF44E4-2D5B-4099-A404-E0B95D0309C7}"/>
                </a:ext>
              </a:extLst>
            </p:cNvPr>
            <p:cNvSpPr txBox="1"/>
            <p:nvPr/>
          </p:nvSpPr>
          <p:spPr>
            <a:xfrm>
              <a:off x="2488971" y="3799391"/>
              <a:ext cx="3116815"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a:solidFill>
                    <a:srgbClr val="000000"/>
                  </a:solidFill>
                  <a:effectLst/>
                  <a:latin typeface="+mj-lt"/>
                  <a:cs typeface="Arial" pitchFamily="34" charset="0"/>
                </a:rPr>
                <a:t>Create the lecture hall scene</a:t>
              </a:r>
            </a:p>
          </p:txBody>
        </p:sp>
      </p:grpSp>
      <p:grpSp>
        <p:nvGrpSpPr>
          <p:cNvPr id="19" name="Group 18">
            <a:extLst>
              <a:ext uri="{FF2B5EF4-FFF2-40B4-BE49-F238E27FC236}">
                <a16:creationId xmlns:a16="http://schemas.microsoft.com/office/drawing/2014/main" id="{E9DDE32C-5D89-4D3E-AE5A-07039302C0D8}"/>
              </a:ext>
            </a:extLst>
          </p:cNvPr>
          <p:cNvGrpSpPr/>
          <p:nvPr/>
        </p:nvGrpSpPr>
        <p:grpSpPr>
          <a:xfrm>
            <a:off x="2181707" y="3009161"/>
            <a:ext cx="6107394" cy="400110"/>
            <a:chOff x="2302750" y="3799391"/>
            <a:chExt cx="6107394" cy="400110"/>
          </a:xfrm>
        </p:grpSpPr>
        <p:sp>
          <p:nvSpPr>
            <p:cNvPr id="20" name="Rectangle 19">
              <a:extLst>
                <a:ext uri="{FF2B5EF4-FFF2-40B4-BE49-F238E27FC236}">
                  <a16:creationId xmlns:a16="http://schemas.microsoft.com/office/drawing/2014/main" id="{3730A1D5-EFA9-4013-A8E7-F675E0A79C04}"/>
                </a:ext>
              </a:extLst>
            </p:cNvPr>
            <p:cNvSpPr/>
            <p:nvPr/>
          </p:nvSpPr>
          <p:spPr>
            <a:xfrm rot="2700000">
              <a:off x="2302750" y="3882029"/>
              <a:ext cx="154270" cy="154270"/>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sz="2800"/>
            </a:p>
          </p:txBody>
        </p:sp>
        <p:sp>
          <p:nvSpPr>
            <p:cNvPr id="21" name="TextBox 20">
              <a:extLst>
                <a:ext uri="{FF2B5EF4-FFF2-40B4-BE49-F238E27FC236}">
                  <a16:creationId xmlns:a16="http://schemas.microsoft.com/office/drawing/2014/main" id="{669E546F-2547-42BC-9776-F6540BE5F22C}"/>
                </a:ext>
              </a:extLst>
            </p:cNvPr>
            <p:cNvSpPr txBox="1"/>
            <p:nvPr/>
          </p:nvSpPr>
          <p:spPr>
            <a:xfrm>
              <a:off x="2488971" y="3799391"/>
              <a:ext cx="5921173"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solidFill>
                    <a:srgbClr val="000000"/>
                  </a:solidFill>
                  <a:latin typeface="+mj-lt"/>
                  <a:cs typeface="Arial" pitchFamily="34" charset="0"/>
                </a:rPr>
                <a:t>Develop an API-Stub to mock the database connectivity</a:t>
              </a:r>
              <a:endParaRPr lang="en-US" sz="2000" b="0" i="0">
                <a:solidFill>
                  <a:srgbClr val="000000"/>
                </a:solidFill>
                <a:effectLst/>
                <a:latin typeface="+mj-lt"/>
                <a:cs typeface="Arial" pitchFamily="34" charset="0"/>
              </a:endParaRPr>
            </a:p>
          </p:txBody>
        </p:sp>
      </p:grpSp>
      <p:grpSp>
        <p:nvGrpSpPr>
          <p:cNvPr id="22" name="Group 21">
            <a:extLst>
              <a:ext uri="{FF2B5EF4-FFF2-40B4-BE49-F238E27FC236}">
                <a16:creationId xmlns:a16="http://schemas.microsoft.com/office/drawing/2014/main" id="{516F7006-DE59-4071-A8B7-2BCED904CC98}"/>
              </a:ext>
            </a:extLst>
          </p:cNvPr>
          <p:cNvGrpSpPr/>
          <p:nvPr/>
        </p:nvGrpSpPr>
        <p:grpSpPr>
          <a:xfrm>
            <a:off x="2181707" y="3542369"/>
            <a:ext cx="3278734" cy="400110"/>
            <a:chOff x="2302750" y="3799391"/>
            <a:chExt cx="3278734" cy="400110"/>
          </a:xfrm>
        </p:grpSpPr>
        <p:sp>
          <p:nvSpPr>
            <p:cNvPr id="23" name="Rectangle 22">
              <a:extLst>
                <a:ext uri="{FF2B5EF4-FFF2-40B4-BE49-F238E27FC236}">
                  <a16:creationId xmlns:a16="http://schemas.microsoft.com/office/drawing/2014/main" id="{D7D7C4CD-3DF1-4A6D-8833-8A74D9C0E0DB}"/>
                </a:ext>
              </a:extLst>
            </p:cNvPr>
            <p:cNvSpPr/>
            <p:nvPr/>
          </p:nvSpPr>
          <p:spPr>
            <a:xfrm rot="2700000">
              <a:off x="2302750" y="3882029"/>
              <a:ext cx="154270" cy="154270"/>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sz="2800"/>
            </a:p>
          </p:txBody>
        </p:sp>
        <p:sp>
          <p:nvSpPr>
            <p:cNvPr id="24" name="TextBox 23">
              <a:extLst>
                <a:ext uri="{FF2B5EF4-FFF2-40B4-BE49-F238E27FC236}">
                  <a16:creationId xmlns:a16="http://schemas.microsoft.com/office/drawing/2014/main" id="{148899D7-4FD6-43CB-8048-6BCEAC3185E0}"/>
                </a:ext>
              </a:extLst>
            </p:cNvPr>
            <p:cNvSpPr txBox="1"/>
            <p:nvPr/>
          </p:nvSpPr>
          <p:spPr>
            <a:xfrm>
              <a:off x="2488971" y="3799391"/>
              <a:ext cx="3092513"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a:solidFill>
                    <a:srgbClr val="000000"/>
                  </a:solidFill>
                  <a:effectLst/>
                  <a:latin typeface="+mj-lt"/>
                  <a:cs typeface="Arial" pitchFamily="34" charset="0"/>
                </a:rPr>
                <a:t>Create basic student models</a:t>
              </a:r>
            </a:p>
          </p:txBody>
        </p:sp>
      </p:grpSp>
      <p:grpSp>
        <p:nvGrpSpPr>
          <p:cNvPr id="25" name="Group 24">
            <a:extLst>
              <a:ext uri="{FF2B5EF4-FFF2-40B4-BE49-F238E27FC236}">
                <a16:creationId xmlns:a16="http://schemas.microsoft.com/office/drawing/2014/main" id="{B6CF51C9-CDFC-4B3F-8ADF-5740673B43F0}"/>
              </a:ext>
            </a:extLst>
          </p:cNvPr>
          <p:cNvGrpSpPr/>
          <p:nvPr/>
        </p:nvGrpSpPr>
        <p:grpSpPr>
          <a:xfrm>
            <a:off x="2181707" y="4075577"/>
            <a:ext cx="6212038" cy="400110"/>
            <a:chOff x="2302750" y="3799391"/>
            <a:chExt cx="6212038" cy="400110"/>
          </a:xfrm>
        </p:grpSpPr>
        <p:sp>
          <p:nvSpPr>
            <p:cNvPr id="26" name="Rectangle 25">
              <a:extLst>
                <a:ext uri="{FF2B5EF4-FFF2-40B4-BE49-F238E27FC236}">
                  <a16:creationId xmlns:a16="http://schemas.microsoft.com/office/drawing/2014/main" id="{A3128314-5CED-446A-B250-64AB446A1841}"/>
                </a:ext>
              </a:extLst>
            </p:cNvPr>
            <p:cNvSpPr/>
            <p:nvPr/>
          </p:nvSpPr>
          <p:spPr>
            <a:xfrm rot="2700000">
              <a:off x="2302750" y="3882029"/>
              <a:ext cx="154270" cy="154270"/>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sz="2800"/>
            </a:p>
          </p:txBody>
        </p:sp>
        <p:sp>
          <p:nvSpPr>
            <p:cNvPr id="27" name="TextBox 26">
              <a:extLst>
                <a:ext uri="{FF2B5EF4-FFF2-40B4-BE49-F238E27FC236}">
                  <a16:creationId xmlns:a16="http://schemas.microsoft.com/office/drawing/2014/main" id="{54E788F8-BA56-4275-B77D-0BB0EDD018B9}"/>
                </a:ext>
              </a:extLst>
            </p:cNvPr>
            <p:cNvSpPr txBox="1"/>
            <p:nvPr/>
          </p:nvSpPr>
          <p:spPr>
            <a:xfrm>
              <a:off x="2488971" y="3799391"/>
              <a:ext cx="6025817"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a:solidFill>
                    <a:srgbClr val="000000"/>
                  </a:solidFill>
                  <a:effectLst/>
                  <a:latin typeface="+mj-lt"/>
                  <a:cs typeface="Arial" pitchFamily="34" charset="0"/>
                </a:rPr>
                <a:t>Setup lighting and Physical behaviors in th</a:t>
              </a:r>
              <a:r>
                <a:rPr lang="en-US" sz="2000">
                  <a:solidFill>
                    <a:srgbClr val="000000"/>
                  </a:solidFill>
                  <a:latin typeface="+mj-lt"/>
                  <a:cs typeface="Arial" pitchFamily="34" charset="0"/>
                </a:rPr>
                <a:t>e environment</a:t>
              </a:r>
              <a:endParaRPr lang="en-US" sz="2000" b="0" i="0">
                <a:solidFill>
                  <a:srgbClr val="000000"/>
                </a:solidFill>
                <a:effectLst/>
                <a:latin typeface="+mj-lt"/>
                <a:cs typeface="Arial" pitchFamily="34" charset="0"/>
              </a:endParaRPr>
            </a:p>
          </p:txBody>
        </p:sp>
      </p:grpSp>
      <p:grpSp>
        <p:nvGrpSpPr>
          <p:cNvPr id="28" name="Group 27">
            <a:extLst>
              <a:ext uri="{FF2B5EF4-FFF2-40B4-BE49-F238E27FC236}">
                <a16:creationId xmlns:a16="http://schemas.microsoft.com/office/drawing/2014/main" id="{384C8839-DF68-4075-8E33-825AE7661F12}"/>
              </a:ext>
            </a:extLst>
          </p:cNvPr>
          <p:cNvGrpSpPr/>
          <p:nvPr/>
        </p:nvGrpSpPr>
        <p:grpSpPr>
          <a:xfrm>
            <a:off x="2149756" y="4608785"/>
            <a:ext cx="5667914" cy="400110"/>
            <a:chOff x="2302750" y="3799391"/>
            <a:chExt cx="5667914" cy="400110"/>
          </a:xfrm>
        </p:grpSpPr>
        <p:sp>
          <p:nvSpPr>
            <p:cNvPr id="29" name="Rectangle 28">
              <a:extLst>
                <a:ext uri="{FF2B5EF4-FFF2-40B4-BE49-F238E27FC236}">
                  <a16:creationId xmlns:a16="http://schemas.microsoft.com/office/drawing/2014/main" id="{05CDB411-D038-4807-8C74-807FC61B329B}"/>
                </a:ext>
              </a:extLst>
            </p:cNvPr>
            <p:cNvSpPr/>
            <p:nvPr/>
          </p:nvSpPr>
          <p:spPr>
            <a:xfrm rot="2700000">
              <a:off x="2302750" y="3882029"/>
              <a:ext cx="154270" cy="154270"/>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sz="2800"/>
            </a:p>
          </p:txBody>
        </p:sp>
        <p:sp>
          <p:nvSpPr>
            <p:cNvPr id="30" name="TextBox 29">
              <a:extLst>
                <a:ext uri="{FF2B5EF4-FFF2-40B4-BE49-F238E27FC236}">
                  <a16:creationId xmlns:a16="http://schemas.microsoft.com/office/drawing/2014/main" id="{5E4A0EF9-E1B5-404E-934E-486709C479DB}"/>
                </a:ext>
              </a:extLst>
            </p:cNvPr>
            <p:cNvSpPr txBox="1"/>
            <p:nvPr/>
          </p:nvSpPr>
          <p:spPr>
            <a:xfrm>
              <a:off x="2488971" y="3799391"/>
              <a:ext cx="5481693"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a:solidFill>
                    <a:srgbClr val="000000"/>
                  </a:solidFill>
                  <a:effectLst/>
                  <a:latin typeface="+mj-lt"/>
                  <a:cs typeface="Arial" pitchFamily="34" charset="0"/>
                </a:rPr>
                <a:t>Dynamically Render the student models to the view</a:t>
              </a:r>
            </a:p>
          </p:txBody>
        </p:sp>
      </p:grpSp>
      <p:sp>
        <p:nvSpPr>
          <p:cNvPr id="38" name="TextBox 37">
            <a:extLst>
              <a:ext uri="{FF2B5EF4-FFF2-40B4-BE49-F238E27FC236}">
                <a16:creationId xmlns:a16="http://schemas.microsoft.com/office/drawing/2014/main" id="{80B7C31F-85BA-46F4-9BD4-5DE706D3BCAD}"/>
              </a:ext>
            </a:extLst>
          </p:cNvPr>
          <p:cNvSpPr txBox="1"/>
          <p:nvPr/>
        </p:nvSpPr>
        <p:spPr>
          <a:xfrm>
            <a:off x="2060151" y="1438454"/>
            <a:ext cx="1774845"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400" b="1">
                <a:solidFill>
                  <a:srgbClr val="00B050"/>
                </a:solidFill>
                <a:latin typeface="Arial" pitchFamily="34" charset="0"/>
                <a:cs typeface="Arial" pitchFamily="34" charset="0"/>
              </a:rPr>
              <a:t>Completed</a:t>
            </a:r>
            <a:endParaRPr lang="en-GB" sz="3200" b="1">
              <a:solidFill>
                <a:srgbClr val="00B050"/>
              </a:solidFill>
              <a:latin typeface="Arial" pitchFamily="34" charset="0"/>
              <a:cs typeface="Arial" pitchFamily="34" charset="0"/>
            </a:endParaRPr>
          </a:p>
        </p:txBody>
      </p:sp>
      <p:pic>
        <p:nvPicPr>
          <p:cNvPr id="31" name="Picture 30" descr="Text, whiteboard&#10;&#10;Description automatically generated">
            <a:extLst>
              <a:ext uri="{FF2B5EF4-FFF2-40B4-BE49-F238E27FC236}">
                <a16:creationId xmlns:a16="http://schemas.microsoft.com/office/drawing/2014/main" id="{E3A53172-B551-4C32-BCD5-2928C8A4EC6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flipH="1">
            <a:off x="9048722" y="3278020"/>
            <a:ext cx="3143278" cy="3302793"/>
          </a:xfrm>
          <a:prstGeom prst="rect">
            <a:avLst/>
          </a:prstGeom>
        </p:spPr>
      </p:pic>
      <p:grpSp>
        <p:nvGrpSpPr>
          <p:cNvPr id="33" name="Group 32">
            <a:extLst>
              <a:ext uri="{FF2B5EF4-FFF2-40B4-BE49-F238E27FC236}">
                <a16:creationId xmlns:a16="http://schemas.microsoft.com/office/drawing/2014/main" id="{5181A34A-E3B4-4F04-9421-DB4918A4A7CB}"/>
              </a:ext>
            </a:extLst>
          </p:cNvPr>
          <p:cNvGrpSpPr/>
          <p:nvPr/>
        </p:nvGrpSpPr>
        <p:grpSpPr>
          <a:xfrm>
            <a:off x="2149756" y="5102208"/>
            <a:ext cx="3432302" cy="400110"/>
            <a:chOff x="2302750" y="3799391"/>
            <a:chExt cx="3432302" cy="400110"/>
          </a:xfrm>
        </p:grpSpPr>
        <p:sp>
          <p:nvSpPr>
            <p:cNvPr id="34" name="Rectangle 33">
              <a:extLst>
                <a:ext uri="{FF2B5EF4-FFF2-40B4-BE49-F238E27FC236}">
                  <a16:creationId xmlns:a16="http://schemas.microsoft.com/office/drawing/2014/main" id="{02B362D2-64BA-4E14-817B-6BADFC4862DF}"/>
                </a:ext>
              </a:extLst>
            </p:cNvPr>
            <p:cNvSpPr/>
            <p:nvPr/>
          </p:nvSpPr>
          <p:spPr>
            <a:xfrm rot="2700000">
              <a:off x="2302750" y="3882029"/>
              <a:ext cx="154270" cy="154270"/>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sz="2800"/>
            </a:p>
          </p:txBody>
        </p:sp>
        <p:sp>
          <p:nvSpPr>
            <p:cNvPr id="35" name="TextBox 34">
              <a:extLst>
                <a:ext uri="{FF2B5EF4-FFF2-40B4-BE49-F238E27FC236}">
                  <a16:creationId xmlns:a16="http://schemas.microsoft.com/office/drawing/2014/main" id="{C382242E-A941-41BD-B5C5-EE98FC2E558A}"/>
                </a:ext>
              </a:extLst>
            </p:cNvPr>
            <p:cNvSpPr txBox="1"/>
            <p:nvPr/>
          </p:nvSpPr>
          <p:spPr>
            <a:xfrm>
              <a:off x="2488971" y="3799391"/>
              <a:ext cx="3246081"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a:solidFill>
                    <a:srgbClr val="000000"/>
                  </a:solidFill>
                  <a:effectLst/>
                  <a:latin typeface="+mj-lt"/>
                  <a:cs typeface="Arial" pitchFamily="34" charset="0"/>
                </a:rPr>
                <a:t>Add attention level indicators</a:t>
              </a:r>
            </a:p>
          </p:txBody>
        </p:sp>
      </p:grpSp>
      <p:grpSp>
        <p:nvGrpSpPr>
          <p:cNvPr id="36" name="Group 35">
            <a:extLst>
              <a:ext uri="{FF2B5EF4-FFF2-40B4-BE49-F238E27FC236}">
                <a16:creationId xmlns:a16="http://schemas.microsoft.com/office/drawing/2014/main" id="{F5D42D5B-53EA-43FC-B0FB-CE96F3502622}"/>
              </a:ext>
            </a:extLst>
          </p:cNvPr>
          <p:cNvGrpSpPr/>
          <p:nvPr/>
        </p:nvGrpSpPr>
        <p:grpSpPr>
          <a:xfrm>
            <a:off x="2149756" y="5595631"/>
            <a:ext cx="2901260" cy="400110"/>
            <a:chOff x="2302750" y="3799391"/>
            <a:chExt cx="2901260" cy="400110"/>
          </a:xfrm>
        </p:grpSpPr>
        <p:sp>
          <p:nvSpPr>
            <p:cNvPr id="37" name="Rectangle 36">
              <a:extLst>
                <a:ext uri="{FF2B5EF4-FFF2-40B4-BE49-F238E27FC236}">
                  <a16:creationId xmlns:a16="http://schemas.microsoft.com/office/drawing/2014/main" id="{7A856F56-2E4D-4323-8B71-B3ECDFF8E883}"/>
                </a:ext>
              </a:extLst>
            </p:cNvPr>
            <p:cNvSpPr/>
            <p:nvPr/>
          </p:nvSpPr>
          <p:spPr>
            <a:xfrm rot="2700000">
              <a:off x="2302750" y="3882029"/>
              <a:ext cx="154270" cy="154270"/>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sz="2800"/>
            </a:p>
          </p:txBody>
        </p:sp>
        <p:sp>
          <p:nvSpPr>
            <p:cNvPr id="40" name="TextBox 39">
              <a:extLst>
                <a:ext uri="{FF2B5EF4-FFF2-40B4-BE49-F238E27FC236}">
                  <a16:creationId xmlns:a16="http://schemas.microsoft.com/office/drawing/2014/main" id="{4C65CFC2-9B1D-459A-A7B6-D798DAC5ADD0}"/>
                </a:ext>
              </a:extLst>
            </p:cNvPr>
            <p:cNvSpPr txBox="1"/>
            <p:nvPr/>
          </p:nvSpPr>
          <p:spPr>
            <a:xfrm>
              <a:off x="2488971" y="3799391"/>
              <a:ext cx="2715039"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0" i="0">
                  <a:solidFill>
                    <a:srgbClr val="000000"/>
                  </a:solidFill>
                  <a:effectLst/>
                  <a:latin typeface="+mj-lt"/>
                  <a:cs typeface="Arial" pitchFamily="34" charset="0"/>
                </a:rPr>
                <a:t>Redesign th</a:t>
              </a:r>
              <a:r>
                <a:rPr lang="en-US" sz="2000">
                  <a:solidFill>
                    <a:srgbClr val="000000"/>
                  </a:solidFill>
                  <a:latin typeface="+mj-lt"/>
                  <a:cs typeface="Arial" pitchFamily="34" charset="0"/>
                </a:rPr>
                <a:t>e lecture hall</a:t>
              </a:r>
              <a:endParaRPr lang="en-US" sz="2000" b="0" i="0">
                <a:solidFill>
                  <a:srgbClr val="000000"/>
                </a:solidFill>
                <a:effectLst/>
                <a:latin typeface="+mj-lt"/>
                <a:cs typeface="Arial" pitchFamily="34" charset="0"/>
              </a:endParaRPr>
            </a:p>
          </p:txBody>
        </p:sp>
      </p:grpSp>
    </p:spTree>
    <p:extLst>
      <p:ext uri="{BB962C8B-B14F-4D97-AF65-F5344CB8AC3E}">
        <p14:creationId xmlns:p14="http://schemas.microsoft.com/office/powerpoint/2010/main" val="3353796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FA2CFD2-8CE8-4136-88DD-B9B0BA742535}"/>
              </a:ext>
            </a:extLst>
          </p:cNvPr>
          <p:cNvPicPr>
            <a:picLocks noChangeAspect="1"/>
          </p:cNvPicPr>
          <p:nvPr/>
        </p:nvPicPr>
        <p:blipFill>
          <a:blip r:embed="rId2"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
        <p:nvSpPr>
          <p:cNvPr id="4" name="TextBox 3">
            <a:extLst>
              <a:ext uri="{FF2B5EF4-FFF2-40B4-BE49-F238E27FC236}">
                <a16:creationId xmlns:a16="http://schemas.microsoft.com/office/drawing/2014/main" id="{234994B2-5832-403F-AC03-30B35F77AC4C}"/>
              </a:ext>
            </a:extLst>
          </p:cNvPr>
          <p:cNvSpPr txBox="1"/>
          <p:nvPr/>
        </p:nvSpPr>
        <p:spPr>
          <a:xfrm>
            <a:off x="107045" y="1547995"/>
            <a:ext cx="1002197"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IT18009132</a:t>
            </a:r>
            <a:endParaRPr lang="en-US" sz="1400" b="1">
              <a:solidFill>
                <a:schemeClr val="bg1"/>
              </a:solidFill>
            </a:endParaRPr>
          </a:p>
        </p:txBody>
      </p:sp>
      <p:sp>
        <p:nvSpPr>
          <p:cNvPr id="5" name="TextBox 4">
            <a:extLst>
              <a:ext uri="{FF2B5EF4-FFF2-40B4-BE49-F238E27FC236}">
                <a16:creationId xmlns:a16="http://schemas.microsoft.com/office/drawing/2014/main" id="{087D5711-B7D8-4BF1-8A06-FA7688B0C199}"/>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err="1">
                <a:solidFill>
                  <a:schemeClr val="bg1"/>
                </a:solidFill>
                <a:latin typeface="Arial" pitchFamily="34" charset="0"/>
                <a:cs typeface="Arial" pitchFamily="34" charset="0"/>
              </a:rPr>
              <a:t>Dilanka</a:t>
            </a:r>
            <a:r>
              <a:rPr lang="en-US" sz="1100">
                <a:solidFill>
                  <a:schemeClr val="bg1"/>
                </a:solidFill>
                <a:latin typeface="Arial" pitchFamily="34" charset="0"/>
                <a:cs typeface="Arial" pitchFamily="34" charset="0"/>
              </a:rPr>
              <a:t> R.M.T.</a:t>
            </a:r>
            <a:endParaRPr lang="en-US" sz="1100">
              <a:solidFill>
                <a:schemeClr val="bg1"/>
              </a:solidFill>
            </a:endParaRPr>
          </a:p>
        </p:txBody>
      </p:sp>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FB7663B-6CFD-4CDF-9E3D-521DA0A6A81C}"/>
              </a:ext>
            </a:extLst>
          </p:cNvPr>
          <p:cNvSpPr txBox="1"/>
          <p:nvPr/>
        </p:nvSpPr>
        <p:spPr>
          <a:xfrm>
            <a:off x="177575" y="5961926"/>
            <a:ext cx="861133"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dirty="0">
                <a:solidFill>
                  <a:schemeClr val="bg1"/>
                </a:solidFill>
                <a:latin typeface="Speak Pro" panose="020B0504020101020102" pitchFamily="34" charset="0"/>
              </a:rPr>
              <a:t>64</a:t>
            </a:r>
          </a:p>
        </p:txBody>
      </p:sp>
      <p:grpSp>
        <p:nvGrpSpPr>
          <p:cNvPr id="11" name="Group 10">
            <a:extLst>
              <a:ext uri="{FF2B5EF4-FFF2-40B4-BE49-F238E27FC236}">
                <a16:creationId xmlns:a16="http://schemas.microsoft.com/office/drawing/2014/main" id="{C14C28F5-D4DC-4DA9-BB04-FDD2D1A3BA96}"/>
              </a:ext>
            </a:extLst>
          </p:cNvPr>
          <p:cNvGrpSpPr/>
          <p:nvPr/>
        </p:nvGrpSpPr>
        <p:grpSpPr>
          <a:xfrm>
            <a:off x="1800323" y="334692"/>
            <a:ext cx="9241252" cy="609828"/>
            <a:chOff x="277091" y="249153"/>
            <a:chExt cx="9241252" cy="609828"/>
          </a:xfrm>
        </p:grpSpPr>
        <p:sp>
          <p:nvSpPr>
            <p:cNvPr id="12" name="Rectangle 11">
              <a:extLst>
                <a:ext uri="{FF2B5EF4-FFF2-40B4-BE49-F238E27FC236}">
                  <a16:creationId xmlns:a16="http://schemas.microsoft.com/office/drawing/2014/main" id="{7568ADB2-F32F-4010-A258-FFEAD60F42D0}"/>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3" name="TextBox 12">
              <a:extLst>
                <a:ext uri="{FF2B5EF4-FFF2-40B4-BE49-F238E27FC236}">
                  <a16:creationId xmlns:a16="http://schemas.microsoft.com/office/drawing/2014/main" id="{6CB80657-C109-4038-B787-831059DBAB51}"/>
                </a:ext>
              </a:extLst>
            </p:cNvPr>
            <p:cNvSpPr txBox="1"/>
            <p:nvPr/>
          </p:nvSpPr>
          <p:spPr>
            <a:xfrm>
              <a:off x="480291" y="249153"/>
              <a:ext cx="9038052"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3200" b="1">
                  <a:solidFill>
                    <a:srgbClr val="002060"/>
                  </a:solidFill>
                  <a:latin typeface="Arial" pitchFamily="34" charset="0"/>
                  <a:cs typeface="Arial" pitchFamily="34" charset="0"/>
                </a:rPr>
                <a:t>Progress up to Progress Presentation-02 </a:t>
              </a:r>
              <a:r>
                <a:rPr lang="en-GB" sz="2000" b="1">
                  <a:solidFill>
                    <a:srgbClr val="002060"/>
                  </a:solidFill>
                  <a:latin typeface="Arial" pitchFamily="34" charset="0"/>
                  <a:cs typeface="Arial" pitchFamily="34" charset="0"/>
                </a:rPr>
                <a:t>contd.</a:t>
              </a:r>
              <a:endParaRPr lang="en-GB" sz="3200" b="1">
                <a:solidFill>
                  <a:srgbClr val="002060"/>
                </a:solidFill>
                <a:latin typeface="Arial" pitchFamily="34" charset="0"/>
                <a:cs typeface="Arial" pitchFamily="34" charset="0"/>
              </a:endParaRPr>
            </a:p>
          </p:txBody>
        </p:sp>
      </p:grpSp>
      <p:pic>
        <p:nvPicPr>
          <p:cNvPr id="3" name="Picture 2">
            <a:extLst>
              <a:ext uri="{FF2B5EF4-FFF2-40B4-BE49-F238E27FC236}">
                <a16:creationId xmlns:a16="http://schemas.microsoft.com/office/drawing/2014/main" id="{26484A1B-AA6F-41A9-A6A1-5E0E7944DF88}"/>
              </a:ext>
            </a:extLst>
          </p:cNvPr>
          <p:cNvPicPr>
            <a:picLocks noChangeAspect="1"/>
          </p:cNvPicPr>
          <p:nvPr/>
        </p:nvPicPr>
        <p:blipFill>
          <a:blip r:embed="rId3"/>
          <a:stretch>
            <a:fillRect/>
          </a:stretch>
        </p:blipFill>
        <p:spPr>
          <a:xfrm>
            <a:off x="1800224" y="1399625"/>
            <a:ext cx="8963025" cy="4759562"/>
          </a:xfrm>
          <a:prstGeom prst="rect">
            <a:avLst/>
          </a:prstGeom>
        </p:spPr>
      </p:pic>
    </p:spTree>
    <p:extLst>
      <p:ext uri="{BB962C8B-B14F-4D97-AF65-F5344CB8AC3E}">
        <p14:creationId xmlns:p14="http://schemas.microsoft.com/office/powerpoint/2010/main" val="3054574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FA2CFD2-8CE8-4136-88DD-B9B0BA742535}"/>
              </a:ext>
            </a:extLst>
          </p:cNvPr>
          <p:cNvPicPr>
            <a:picLocks noChangeAspect="1"/>
          </p:cNvPicPr>
          <p:nvPr/>
        </p:nvPicPr>
        <p:blipFill>
          <a:blip r:embed="rId2"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
        <p:nvSpPr>
          <p:cNvPr id="4" name="TextBox 3">
            <a:extLst>
              <a:ext uri="{FF2B5EF4-FFF2-40B4-BE49-F238E27FC236}">
                <a16:creationId xmlns:a16="http://schemas.microsoft.com/office/drawing/2014/main" id="{234994B2-5832-403F-AC03-30B35F77AC4C}"/>
              </a:ext>
            </a:extLst>
          </p:cNvPr>
          <p:cNvSpPr txBox="1"/>
          <p:nvPr/>
        </p:nvSpPr>
        <p:spPr>
          <a:xfrm>
            <a:off x="107045" y="1547995"/>
            <a:ext cx="1002197"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IT18009132</a:t>
            </a:r>
            <a:endParaRPr lang="en-US" sz="1400" b="1">
              <a:solidFill>
                <a:schemeClr val="bg1"/>
              </a:solidFill>
            </a:endParaRPr>
          </a:p>
        </p:txBody>
      </p:sp>
      <p:sp>
        <p:nvSpPr>
          <p:cNvPr id="5" name="TextBox 4">
            <a:extLst>
              <a:ext uri="{FF2B5EF4-FFF2-40B4-BE49-F238E27FC236}">
                <a16:creationId xmlns:a16="http://schemas.microsoft.com/office/drawing/2014/main" id="{087D5711-B7D8-4BF1-8A06-FA7688B0C199}"/>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err="1">
                <a:solidFill>
                  <a:schemeClr val="bg1"/>
                </a:solidFill>
                <a:latin typeface="Arial" pitchFamily="34" charset="0"/>
                <a:cs typeface="Arial" pitchFamily="34" charset="0"/>
              </a:rPr>
              <a:t>Dilanka</a:t>
            </a:r>
            <a:r>
              <a:rPr lang="en-US" sz="1100">
                <a:solidFill>
                  <a:schemeClr val="bg1"/>
                </a:solidFill>
                <a:latin typeface="Arial" pitchFamily="34" charset="0"/>
                <a:cs typeface="Arial" pitchFamily="34" charset="0"/>
              </a:rPr>
              <a:t> R.M.T.</a:t>
            </a:r>
            <a:endParaRPr lang="en-US" sz="1100">
              <a:solidFill>
                <a:schemeClr val="bg1"/>
              </a:solidFill>
            </a:endParaRPr>
          </a:p>
        </p:txBody>
      </p:sp>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FB7663B-6CFD-4CDF-9E3D-521DA0A6A81C}"/>
              </a:ext>
            </a:extLst>
          </p:cNvPr>
          <p:cNvSpPr txBox="1"/>
          <p:nvPr/>
        </p:nvSpPr>
        <p:spPr>
          <a:xfrm>
            <a:off x="177575" y="5961926"/>
            <a:ext cx="861133"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dirty="0">
                <a:solidFill>
                  <a:schemeClr val="bg1"/>
                </a:solidFill>
                <a:latin typeface="Speak Pro" panose="020B0504020101020102" pitchFamily="34" charset="0"/>
              </a:rPr>
              <a:t>65</a:t>
            </a:r>
          </a:p>
        </p:txBody>
      </p:sp>
      <p:grpSp>
        <p:nvGrpSpPr>
          <p:cNvPr id="11" name="Group 10">
            <a:extLst>
              <a:ext uri="{FF2B5EF4-FFF2-40B4-BE49-F238E27FC236}">
                <a16:creationId xmlns:a16="http://schemas.microsoft.com/office/drawing/2014/main" id="{C14C28F5-D4DC-4DA9-BB04-FDD2D1A3BA96}"/>
              </a:ext>
            </a:extLst>
          </p:cNvPr>
          <p:cNvGrpSpPr/>
          <p:nvPr/>
        </p:nvGrpSpPr>
        <p:grpSpPr>
          <a:xfrm>
            <a:off x="1800323" y="334692"/>
            <a:ext cx="9241252" cy="609828"/>
            <a:chOff x="277091" y="249153"/>
            <a:chExt cx="9241252" cy="609828"/>
          </a:xfrm>
        </p:grpSpPr>
        <p:sp>
          <p:nvSpPr>
            <p:cNvPr id="12" name="Rectangle 11">
              <a:extLst>
                <a:ext uri="{FF2B5EF4-FFF2-40B4-BE49-F238E27FC236}">
                  <a16:creationId xmlns:a16="http://schemas.microsoft.com/office/drawing/2014/main" id="{7568ADB2-F32F-4010-A258-FFEAD60F42D0}"/>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3" name="TextBox 12">
              <a:extLst>
                <a:ext uri="{FF2B5EF4-FFF2-40B4-BE49-F238E27FC236}">
                  <a16:creationId xmlns:a16="http://schemas.microsoft.com/office/drawing/2014/main" id="{6CB80657-C109-4038-B787-831059DBAB51}"/>
                </a:ext>
              </a:extLst>
            </p:cNvPr>
            <p:cNvSpPr txBox="1"/>
            <p:nvPr/>
          </p:nvSpPr>
          <p:spPr>
            <a:xfrm>
              <a:off x="480291" y="249153"/>
              <a:ext cx="9038052"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3200" b="1">
                  <a:solidFill>
                    <a:srgbClr val="002060"/>
                  </a:solidFill>
                  <a:latin typeface="Arial" pitchFamily="34" charset="0"/>
                  <a:cs typeface="Arial" pitchFamily="34" charset="0"/>
                </a:rPr>
                <a:t>Progress up to Progress Presentation-02 </a:t>
              </a:r>
              <a:r>
                <a:rPr lang="en-GB" sz="2000" b="1">
                  <a:solidFill>
                    <a:srgbClr val="002060"/>
                  </a:solidFill>
                  <a:latin typeface="Arial" pitchFamily="34" charset="0"/>
                  <a:cs typeface="Arial" pitchFamily="34" charset="0"/>
                </a:rPr>
                <a:t>contd.</a:t>
              </a:r>
              <a:endParaRPr lang="en-GB" sz="3200" b="1">
                <a:solidFill>
                  <a:srgbClr val="002060"/>
                </a:solidFill>
                <a:latin typeface="Arial" pitchFamily="34" charset="0"/>
                <a:cs typeface="Arial" pitchFamily="34" charset="0"/>
              </a:endParaRPr>
            </a:p>
          </p:txBody>
        </p:sp>
      </p:grpSp>
      <p:pic>
        <p:nvPicPr>
          <p:cNvPr id="8" name="Picture 7">
            <a:extLst>
              <a:ext uri="{FF2B5EF4-FFF2-40B4-BE49-F238E27FC236}">
                <a16:creationId xmlns:a16="http://schemas.microsoft.com/office/drawing/2014/main" id="{CDC70C5F-6CC4-402E-8578-88FC1D21179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00323" y="1156339"/>
            <a:ext cx="9055322" cy="5093619"/>
          </a:xfrm>
          <a:prstGeom prst="rect">
            <a:avLst/>
          </a:prstGeom>
        </p:spPr>
      </p:pic>
    </p:spTree>
    <p:extLst>
      <p:ext uri="{BB962C8B-B14F-4D97-AF65-F5344CB8AC3E}">
        <p14:creationId xmlns:p14="http://schemas.microsoft.com/office/powerpoint/2010/main" val="4167960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FA2CFD2-8CE8-4136-88DD-B9B0BA742535}"/>
              </a:ext>
            </a:extLst>
          </p:cNvPr>
          <p:cNvPicPr>
            <a:picLocks noChangeAspect="1"/>
          </p:cNvPicPr>
          <p:nvPr/>
        </p:nvPicPr>
        <p:blipFill>
          <a:blip r:embed="rId2"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
        <p:nvSpPr>
          <p:cNvPr id="4" name="TextBox 3">
            <a:extLst>
              <a:ext uri="{FF2B5EF4-FFF2-40B4-BE49-F238E27FC236}">
                <a16:creationId xmlns:a16="http://schemas.microsoft.com/office/drawing/2014/main" id="{234994B2-5832-403F-AC03-30B35F77AC4C}"/>
              </a:ext>
            </a:extLst>
          </p:cNvPr>
          <p:cNvSpPr txBox="1"/>
          <p:nvPr/>
        </p:nvSpPr>
        <p:spPr>
          <a:xfrm>
            <a:off x="107045" y="1547995"/>
            <a:ext cx="1002197"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IT18009132</a:t>
            </a:r>
            <a:endParaRPr lang="en-US" sz="1400" b="1">
              <a:solidFill>
                <a:schemeClr val="bg1"/>
              </a:solidFill>
            </a:endParaRPr>
          </a:p>
        </p:txBody>
      </p:sp>
      <p:sp>
        <p:nvSpPr>
          <p:cNvPr id="5" name="TextBox 4">
            <a:extLst>
              <a:ext uri="{FF2B5EF4-FFF2-40B4-BE49-F238E27FC236}">
                <a16:creationId xmlns:a16="http://schemas.microsoft.com/office/drawing/2014/main" id="{087D5711-B7D8-4BF1-8A06-FA7688B0C199}"/>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err="1">
                <a:solidFill>
                  <a:schemeClr val="bg1"/>
                </a:solidFill>
                <a:latin typeface="Arial" pitchFamily="34" charset="0"/>
                <a:cs typeface="Arial" pitchFamily="34" charset="0"/>
              </a:rPr>
              <a:t>Dilanka</a:t>
            </a:r>
            <a:r>
              <a:rPr lang="en-US" sz="1100">
                <a:solidFill>
                  <a:schemeClr val="bg1"/>
                </a:solidFill>
                <a:latin typeface="Arial" pitchFamily="34" charset="0"/>
                <a:cs typeface="Arial" pitchFamily="34" charset="0"/>
              </a:rPr>
              <a:t> R.M.T.</a:t>
            </a:r>
            <a:endParaRPr lang="en-US" sz="1100">
              <a:solidFill>
                <a:schemeClr val="bg1"/>
              </a:solidFill>
            </a:endParaRPr>
          </a:p>
        </p:txBody>
      </p:sp>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FB7663B-6CFD-4CDF-9E3D-521DA0A6A81C}"/>
              </a:ext>
            </a:extLst>
          </p:cNvPr>
          <p:cNvSpPr txBox="1"/>
          <p:nvPr/>
        </p:nvSpPr>
        <p:spPr>
          <a:xfrm>
            <a:off x="177575" y="5961926"/>
            <a:ext cx="861133"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dirty="0">
                <a:solidFill>
                  <a:schemeClr val="bg1"/>
                </a:solidFill>
                <a:latin typeface="Speak Pro" panose="020B0504020101020102" pitchFamily="34" charset="0"/>
              </a:rPr>
              <a:t>66</a:t>
            </a:r>
          </a:p>
        </p:txBody>
      </p:sp>
      <p:sp>
        <p:nvSpPr>
          <p:cNvPr id="10" name="TextBox 9">
            <a:extLst>
              <a:ext uri="{FF2B5EF4-FFF2-40B4-BE49-F238E27FC236}">
                <a16:creationId xmlns:a16="http://schemas.microsoft.com/office/drawing/2014/main" id="{4C18BDCE-1F0E-4454-B18C-3D02F91B8B73}"/>
              </a:ext>
            </a:extLst>
          </p:cNvPr>
          <p:cNvSpPr txBox="1"/>
          <p:nvPr/>
        </p:nvSpPr>
        <p:spPr>
          <a:xfrm>
            <a:off x="3629321" y="2902314"/>
            <a:ext cx="6127422" cy="101566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6000" b="1">
                <a:solidFill>
                  <a:srgbClr val="002060"/>
                </a:solidFill>
                <a:effectLst>
                  <a:outerShdw blurRad="50800" dist="38100" dir="2700000" algn="tl" rotWithShape="0">
                    <a:prstClr val="black">
                      <a:alpha val="40000"/>
                    </a:prstClr>
                  </a:outerShdw>
                </a:effectLst>
                <a:latin typeface="Arial" pitchFamily="34" charset="0"/>
                <a:cs typeface="Arial" pitchFamily="34" charset="0"/>
              </a:rPr>
              <a:t>Demonstration</a:t>
            </a:r>
            <a:endParaRPr lang="en-US">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901069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4994B2-5832-403F-AC03-30B35F77AC4C}"/>
              </a:ext>
            </a:extLst>
          </p:cNvPr>
          <p:cNvSpPr txBox="1"/>
          <p:nvPr/>
        </p:nvSpPr>
        <p:spPr>
          <a:xfrm>
            <a:off x="107045" y="1547995"/>
            <a:ext cx="1002197"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IT18009132</a:t>
            </a:r>
            <a:endParaRPr lang="en-US" sz="1400" b="1">
              <a:solidFill>
                <a:schemeClr val="bg1"/>
              </a:solidFill>
            </a:endParaRPr>
          </a:p>
        </p:txBody>
      </p:sp>
      <p:sp>
        <p:nvSpPr>
          <p:cNvPr id="5" name="TextBox 4">
            <a:extLst>
              <a:ext uri="{FF2B5EF4-FFF2-40B4-BE49-F238E27FC236}">
                <a16:creationId xmlns:a16="http://schemas.microsoft.com/office/drawing/2014/main" id="{087D5711-B7D8-4BF1-8A06-FA7688B0C199}"/>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err="1">
                <a:solidFill>
                  <a:schemeClr val="bg1"/>
                </a:solidFill>
                <a:latin typeface="Arial" pitchFamily="34" charset="0"/>
                <a:cs typeface="Arial" pitchFamily="34" charset="0"/>
              </a:rPr>
              <a:t>Dilanka</a:t>
            </a:r>
            <a:r>
              <a:rPr lang="en-US" sz="1100">
                <a:solidFill>
                  <a:schemeClr val="bg1"/>
                </a:solidFill>
                <a:latin typeface="Arial" pitchFamily="34" charset="0"/>
                <a:cs typeface="Arial" pitchFamily="34" charset="0"/>
              </a:rPr>
              <a:t> R.M.T.</a:t>
            </a:r>
            <a:endParaRPr lang="en-US" sz="1100">
              <a:solidFill>
                <a:schemeClr val="bg1"/>
              </a:solidFill>
            </a:endParaRPr>
          </a:p>
        </p:txBody>
      </p:sp>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FB7663B-6CFD-4CDF-9E3D-521DA0A6A81C}"/>
              </a:ext>
            </a:extLst>
          </p:cNvPr>
          <p:cNvSpPr txBox="1"/>
          <p:nvPr/>
        </p:nvSpPr>
        <p:spPr>
          <a:xfrm>
            <a:off x="177575" y="5961926"/>
            <a:ext cx="861133"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dirty="0">
                <a:solidFill>
                  <a:schemeClr val="bg1"/>
                </a:solidFill>
                <a:latin typeface="Speak Pro" panose="020B0504020101020102" pitchFamily="34" charset="0"/>
              </a:rPr>
              <a:t>67</a:t>
            </a:r>
          </a:p>
        </p:txBody>
      </p:sp>
      <p:grpSp>
        <p:nvGrpSpPr>
          <p:cNvPr id="15" name="Group 14">
            <a:extLst>
              <a:ext uri="{FF2B5EF4-FFF2-40B4-BE49-F238E27FC236}">
                <a16:creationId xmlns:a16="http://schemas.microsoft.com/office/drawing/2014/main" id="{2BC12CB5-9EF9-490F-BF78-BF7C48B87D29}"/>
              </a:ext>
            </a:extLst>
          </p:cNvPr>
          <p:cNvGrpSpPr/>
          <p:nvPr/>
        </p:nvGrpSpPr>
        <p:grpSpPr>
          <a:xfrm>
            <a:off x="1800323" y="334692"/>
            <a:ext cx="2596804" cy="609828"/>
            <a:chOff x="277091" y="249153"/>
            <a:chExt cx="2596804" cy="609828"/>
          </a:xfrm>
        </p:grpSpPr>
        <p:sp>
          <p:nvSpPr>
            <p:cNvPr id="16" name="Rectangle 15">
              <a:extLst>
                <a:ext uri="{FF2B5EF4-FFF2-40B4-BE49-F238E27FC236}">
                  <a16:creationId xmlns:a16="http://schemas.microsoft.com/office/drawing/2014/main" id="{08BFCFAA-2D60-4914-BF1A-04B940C13873}"/>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7" name="TextBox 16">
              <a:extLst>
                <a:ext uri="{FF2B5EF4-FFF2-40B4-BE49-F238E27FC236}">
                  <a16:creationId xmlns:a16="http://schemas.microsoft.com/office/drawing/2014/main" id="{98A15971-F43B-41F2-A4B5-1CD731A64563}"/>
                </a:ext>
              </a:extLst>
            </p:cNvPr>
            <p:cNvSpPr txBox="1"/>
            <p:nvPr/>
          </p:nvSpPr>
          <p:spPr>
            <a:xfrm>
              <a:off x="480291" y="249153"/>
              <a:ext cx="2393604"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3200" b="1">
                  <a:solidFill>
                    <a:srgbClr val="002060"/>
                  </a:solidFill>
                  <a:latin typeface="Arial" pitchFamily="34" charset="0"/>
                  <a:cs typeface="Arial" pitchFamily="34" charset="0"/>
                </a:rPr>
                <a:t>References</a:t>
              </a:r>
            </a:p>
          </p:txBody>
        </p:sp>
      </p:grpSp>
      <p:sp>
        <p:nvSpPr>
          <p:cNvPr id="2" name="TextBox 1">
            <a:extLst>
              <a:ext uri="{FF2B5EF4-FFF2-40B4-BE49-F238E27FC236}">
                <a16:creationId xmlns:a16="http://schemas.microsoft.com/office/drawing/2014/main" id="{78BCD4FE-4809-4C1E-9571-AF475A59BFEF}"/>
              </a:ext>
            </a:extLst>
          </p:cNvPr>
          <p:cNvSpPr txBox="1"/>
          <p:nvPr/>
        </p:nvSpPr>
        <p:spPr>
          <a:xfrm>
            <a:off x="1673901" y="1198442"/>
            <a:ext cx="9987296" cy="553292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7000"/>
              </a:lnSpc>
              <a:spcAft>
                <a:spcPts val="800"/>
              </a:spcAft>
            </a:pPr>
            <a:r>
              <a:rPr lang="en-US" sz="1800">
                <a:effectLst/>
                <a:latin typeface="+mj-lt"/>
                <a:ea typeface="Calibri" panose="020F0502020204030204" pitchFamily="34" charset="0"/>
                <a:cs typeface="Iskoola Pota" panose="020B0502040204020203" pitchFamily="34" charset="0"/>
              </a:rPr>
              <a:t>[1] Titan, </a:t>
            </a:r>
            <a:r>
              <a:rPr lang="en-US" sz="1800" err="1">
                <a:effectLst/>
                <a:latin typeface="+mj-lt"/>
                <a:ea typeface="Calibri" panose="020F0502020204030204" pitchFamily="34" charset="0"/>
                <a:cs typeface="Iskoola Pota" panose="020B0502040204020203" pitchFamily="34" charset="0"/>
              </a:rPr>
              <a:t>Ferdianto</a:t>
            </a:r>
            <a:r>
              <a:rPr lang="en-US" sz="1800">
                <a:effectLst/>
                <a:latin typeface="+mj-lt"/>
                <a:ea typeface="Calibri" panose="020F0502020204030204" pitchFamily="34" charset="0"/>
                <a:cs typeface="Iskoola Pota" panose="020B0502040204020203" pitchFamily="34" charset="0"/>
              </a:rPr>
              <a:t>, G. G. F. P. Desak and Lena, "A comparative study of teaching styles in online learning environment," 2017 International Conference on Information Management and Technology (</a:t>
            </a:r>
            <a:r>
              <a:rPr lang="en-US" sz="1800" err="1">
                <a:effectLst/>
                <a:latin typeface="+mj-lt"/>
                <a:ea typeface="Calibri" panose="020F0502020204030204" pitchFamily="34" charset="0"/>
                <a:cs typeface="Iskoola Pota" panose="020B0502040204020203" pitchFamily="34" charset="0"/>
              </a:rPr>
              <a:t>ICIMTech</a:t>
            </a:r>
            <a:r>
              <a:rPr lang="en-US" sz="1800">
                <a:effectLst/>
                <a:latin typeface="+mj-lt"/>
                <a:ea typeface="Calibri" panose="020F0502020204030204" pitchFamily="34" charset="0"/>
                <a:cs typeface="Iskoola Pota" panose="020B0502040204020203" pitchFamily="34" charset="0"/>
              </a:rPr>
              <a:t>), Special Region of Yogyakarta, Indonesia, 2017, pp. 25-30, </a:t>
            </a:r>
            <a:r>
              <a:rPr lang="en-US" sz="1800" err="1">
                <a:effectLst/>
                <a:latin typeface="+mj-lt"/>
                <a:ea typeface="Calibri" panose="020F0502020204030204" pitchFamily="34" charset="0"/>
                <a:cs typeface="Iskoola Pota" panose="020B0502040204020203" pitchFamily="34" charset="0"/>
              </a:rPr>
              <a:t>doi</a:t>
            </a:r>
            <a:r>
              <a:rPr lang="en-US" sz="1800">
                <a:effectLst/>
                <a:latin typeface="+mj-lt"/>
                <a:ea typeface="Calibri" panose="020F0502020204030204" pitchFamily="34" charset="0"/>
                <a:cs typeface="Iskoola Pota" panose="020B0502040204020203" pitchFamily="34" charset="0"/>
              </a:rPr>
              <a:t>: 10.1109/ICIMTech.2017.8273505.</a:t>
            </a:r>
          </a:p>
          <a:p>
            <a:pPr>
              <a:lnSpc>
                <a:spcPct val="107000"/>
              </a:lnSpc>
              <a:spcAft>
                <a:spcPts val="800"/>
              </a:spcAft>
            </a:pPr>
            <a:endParaRPr lang="en-US" sz="1800">
              <a:effectLst/>
              <a:latin typeface="+mj-lt"/>
              <a:ea typeface="Calibri" panose="020F0502020204030204" pitchFamily="34" charset="0"/>
              <a:cs typeface="Iskoola Pota" panose="020B0502040204020203" pitchFamily="34" charset="0"/>
            </a:endParaRPr>
          </a:p>
          <a:p>
            <a:pPr>
              <a:lnSpc>
                <a:spcPct val="107000"/>
              </a:lnSpc>
              <a:spcAft>
                <a:spcPts val="800"/>
              </a:spcAft>
            </a:pPr>
            <a:r>
              <a:rPr lang="en-US" sz="1800">
                <a:effectLst/>
                <a:latin typeface="+mj-lt"/>
                <a:ea typeface="Calibri" panose="020F0502020204030204" pitchFamily="34" charset="0"/>
                <a:cs typeface="Iskoola Pota" panose="020B0502040204020203" pitchFamily="34" charset="0"/>
              </a:rPr>
              <a:t>[2] D. Preuveneers and W. Joosen, "Edge-Based and Privacy-Preserving Multi-Modal Monitoring of Student Engagement in Online Learning Environments," 2019 IEEE International Conference on Edge Computing (EDGE), Milan, Italy, 2019, pp. 18-20, doi: 10.1109/EDGE.2019.00017.</a:t>
            </a:r>
          </a:p>
          <a:p>
            <a:pPr>
              <a:lnSpc>
                <a:spcPct val="107000"/>
              </a:lnSpc>
              <a:spcAft>
                <a:spcPts val="800"/>
              </a:spcAft>
            </a:pPr>
            <a:endParaRPr lang="en-US" sz="1800">
              <a:effectLst/>
              <a:latin typeface="+mj-lt"/>
              <a:ea typeface="Calibri" panose="020F0502020204030204" pitchFamily="34" charset="0"/>
              <a:cs typeface="Iskoola Pota" panose="020B0502040204020203" pitchFamily="34" charset="0"/>
            </a:endParaRPr>
          </a:p>
          <a:p>
            <a:pPr algn="just">
              <a:lnSpc>
                <a:spcPct val="107000"/>
              </a:lnSpc>
              <a:spcAft>
                <a:spcPts val="800"/>
              </a:spcAft>
            </a:pPr>
            <a:r>
              <a:rPr lang="en-US" sz="1800">
                <a:effectLst/>
                <a:latin typeface="+mj-lt"/>
                <a:ea typeface="Calibri" panose="020F0502020204030204" pitchFamily="34" charset="0"/>
                <a:cs typeface="Iskoola Pota" panose="020B0502040204020203" pitchFamily="34" charset="0"/>
              </a:rPr>
              <a:t>[3] M. Atherton, M. Shah, J. Vazquez, Z. Griffiths, B. Jackson, and C. Burgess, “Using learning analytics to assess student engagement and academic outcomes in open access enabling programmes,” Open Learning: The Journal of Open, Distance and e-Learning, vol. 32, no. 2, pp. 119–136, 2017</a:t>
            </a:r>
          </a:p>
          <a:p>
            <a:pPr algn="just">
              <a:lnSpc>
                <a:spcPct val="107000"/>
              </a:lnSpc>
              <a:spcAft>
                <a:spcPts val="800"/>
              </a:spcAft>
            </a:pPr>
            <a:endParaRPr lang="en-US" sz="1800">
              <a:effectLst/>
              <a:latin typeface="+mj-lt"/>
              <a:ea typeface="Calibri" panose="020F0502020204030204" pitchFamily="34" charset="0"/>
              <a:cs typeface="Iskoola Pota" panose="020B0502040204020203" pitchFamily="34" charset="0"/>
            </a:endParaRPr>
          </a:p>
          <a:p>
            <a:pPr algn="just">
              <a:lnSpc>
                <a:spcPct val="107000"/>
              </a:lnSpc>
              <a:spcAft>
                <a:spcPts val="800"/>
              </a:spcAft>
            </a:pPr>
            <a:r>
              <a:rPr lang="en-US" sz="1800">
                <a:effectLst/>
                <a:latin typeface="+mj-lt"/>
                <a:ea typeface="Calibri" panose="020F0502020204030204" pitchFamily="34" charset="0"/>
                <a:cs typeface="Iskoola Pota" panose="020B0502040204020203" pitchFamily="34" charset="0"/>
              </a:rPr>
              <a:t>[4] W. S. Yue, "Enhancement of Learning Management System (LMS) by serious game engine: Collaborative," 2015 4th International Conference on Interactive Digital Media (ICIDM), Bandung, Indonesia, 2015, pp. 1-5, doi: 10.1109/IDM.2015.7516323.</a:t>
            </a:r>
          </a:p>
          <a:p>
            <a:endParaRPr lang="en-US">
              <a:latin typeface="+mj-lt"/>
            </a:endParaRPr>
          </a:p>
        </p:txBody>
      </p:sp>
      <p:pic>
        <p:nvPicPr>
          <p:cNvPr id="11" name="Picture 10">
            <a:extLst>
              <a:ext uri="{FF2B5EF4-FFF2-40B4-BE49-F238E27FC236}">
                <a16:creationId xmlns:a16="http://schemas.microsoft.com/office/drawing/2014/main" id="{F2B39566-2419-44FE-9AC2-320001DE550C}"/>
              </a:ext>
            </a:extLst>
          </p:cNvPr>
          <p:cNvPicPr>
            <a:picLocks noChangeAspect="1"/>
          </p:cNvPicPr>
          <p:nvPr/>
        </p:nvPicPr>
        <p:blipFill>
          <a:blip r:embed="rId2"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Tree>
    <p:extLst>
      <p:ext uri="{BB962C8B-B14F-4D97-AF65-F5344CB8AC3E}">
        <p14:creationId xmlns:p14="http://schemas.microsoft.com/office/powerpoint/2010/main" val="98544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FB7663B-6CFD-4CDF-9E3D-521DA0A6A81C}"/>
              </a:ext>
            </a:extLst>
          </p:cNvPr>
          <p:cNvSpPr txBox="1"/>
          <p:nvPr/>
        </p:nvSpPr>
        <p:spPr>
          <a:xfrm>
            <a:off x="177575" y="5961926"/>
            <a:ext cx="861133" cy="769441"/>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dirty="0">
                <a:solidFill>
                  <a:schemeClr val="bg1"/>
                </a:solidFill>
                <a:latin typeface="Speak Pro"/>
                <a:cs typeface="Arial"/>
              </a:rPr>
              <a:t>68</a:t>
            </a:r>
            <a:endParaRPr lang="en-US" sz="4400" dirty="0">
              <a:solidFill>
                <a:schemeClr val="bg1"/>
              </a:solidFill>
              <a:latin typeface="Speak Pro" panose="020B0504020101020102" pitchFamily="34" charset="0"/>
            </a:endParaRPr>
          </a:p>
        </p:txBody>
      </p:sp>
      <p:grpSp>
        <p:nvGrpSpPr>
          <p:cNvPr id="11" name="Group 10">
            <a:extLst>
              <a:ext uri="{FF2B5EF4-FFF2-40B4-BE49-F238E27FC236}">
                <a16:creationId xmlns:a16="http://schemas.microsoft.com/office/drawing/2014/main" id="{E10717F8-C9C3-492C-9508-A498B46CC6D1}"/>
              </a:ext>
            </a:extLst>
          </p:cNvPr>
          <p:cNvGrpSpPr/>
          <p:nvPr/>
        </p:nvGrpSpPr>
        <p:grpSpPr>
          <a:xfrm>
            <a:off x="1800323" y="334692"/>
            <a:ext cx="5740293" cy="609828"/>
            <a:chOff x="277091" y="249153"/>
            <a:chExt cx="5740293" cy="609828"/>
          </a:xfrm>
        </p:grpSpPr>
        <p:sp>
          <p:nvSpPr>
            <p:cNvPr id="12" name="Rectangle 11">
              <a:extLst>
                <a:ext uri="{FF2B5EF4-FFF2-40B4-BE49-F238E27FC236}">
                  <a16:creationId xmlns:a16="http://schemas.microsoft.com/office/drawing/2014/main" id="{FED39E00-68FE-4762-BFCC-9D12CA6702D8}"/>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3" name="TextBox 12">
              <a:extLst>
                <a:ext uri="{FF2B5EF4-FFF2-40B4-BE49-F238E27FC236}">
                  <a16:creationId xmlns:a16="http://schemas.microsoft.com/office/drawing/2014/main" id="{8916D603-42EA-4E9A-8A85-5F99754228AC}"/>
                </a:ext>
              </a:extLst>
            </p:cNvPr>
            <p:cNvSpPr txBox="1"/>
            <p:nvPr/>
          </p:nvSpPr>
          <p:spPr>
            <a:xfrm>
              <a:off x="480291" y="249153"/>
              <a:ext cx="5537093"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3200" b="1">
                  <a:solidFill>
                    <a:srgbClr val="002060"/>
                  </a:solidFill>
                  <a:latin typeface="Arial" pitchFamily="34" charset="0"/>
                  <a:cs typeface="Arial" pitchFamily="34" charset="0"/>
                </a:rPr>
                <a:t>Standards &amp; Best Practices</a:t>
              </a:r>
            </a:p>
          </p:txBody>
        </p:sp>
      </p:grpSp>
      <p:grpSp>
        <p:nvGrpSpPr>
          <p:cNvPr id="14" name="Group 13">
            <a:extLst>
              <a:ext uri="{FF2B5EF4-FFF2-40B4-BE49-F238E27FC236}">
                <a16:creationId xmlns:a16="http://schemas.microsoft.com/office/drawing/2014/main" id="{90C82A29-0D5E-4E4C-A71A-893C2E5E61BD}"/>
              </a:ext>
            </a:extLst>
          </p:cNvPr>
          <p:cNvGrpSpPr/>
          <p:nvPr/>
        </p:nvGrpSpPr>
        <p:grpSpPr>
          <a:xfrm>
            <a:off x="1800323" y="1409495"/>
            <a:ext cx="5864940" cy="461665"/>
            <a:chOff x="1796105" y="1584815"/>
            <a:chExt cx="5864940" cy="461665"/>
          </a:xfrm>
        </p:grpSpPr>
        <p:grpSp>
          <p:nvGrpSpPr>
            <p:cNvPr id="15" name="Group 14">
              <a:extLst>
                <a:ext uri="{FF2B5EF4-FFF2-40B4-BE49-F238E27FC236}">
                  <a16:creationId xmlns:a16="http://schemas.microsoft.com/office/drawing/2014/main" id="{23589B63-1B53-49A9-8A14-252E8D7AC00C}"/>
                </a:ext>
              </a:extLst>
            </p:cNvPr>
            <p:cNvGrpSpPr/>
            <p:nvPr/>
          </p:nvGrpSpPr>
          <p:grpSpPr>
            <a:xfrm>
              <a:off x="1796105" y="1718666"/>
              <a:ext cx="193963" cy="193963"/>
              <a:chOff x="1796105" y="1718666"/>
              <a:chExt cx="193963" cy="193963"/>
            </a:xfrm>
          </p:grpSpPr>
          <p:sp>
            <p:nvSpPr>
              <p:cNvPr id="17" name="Rectangle 16">
                <a:extLst>
                  <a:ext uri="{FF2B5EF4-FFF2-40B4-BE49-F238E27FC236}">
                    <a16:creationId xmlns:a16="http://schemas.microsoft.com/office/drawing/2014/main" id="{1D0A69B8-D3D5-4FDC-BCFF-FFDAC9804EDD}"/>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8" name="Rectangle 17">
                <a:extLst>
                  <a:ext uri="{FF2B5EF4-FFF2-40B4-BE49-F238E27FC236}">
                    <a16:creationId xmlns:a16="http://schemas.microsoft.com/office/drawing/2014/main" id="{8E4E1867-88F1-4B97-9C5E-19864EE1AC4E}"/>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16" name="TextBox 15">
              <a:extLst>
                <a:ext uri="{FF2B5EF4-FFF2-40B4-BE49-F238E27FC236}">
                  <a16:creationId xmlns:a16="http://schemas.microsoft.com/office/drawing/2014/main" id="{32E05C16-B007-4C61-8DB3-DB6A3A2AC900}"/>
                </a:ext>
              </a:extLst>
            </p:cNvPr>
            <p:cNvSpPr txBox="1"/>
            <p:nvPr/>
          </p:nvSpPr>
          <p:spPr>
            <a:xfrm>
              <a:off x="2093495" y="1584815"/>
              <a:ext cx="556755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chemeClr val="tx2"/>
                  </a:solidFill>
                  <a:latin typeface="Calibri Light" panose="020F0302020204030204"/>
                  <a:cs typeface="Calibri" panose="020F0502020204030204"/>
                </a:rPr>
                <a:t>Coding Conventions - Python, C#, JavaScript</a:t>
              </a:r>
            </a:p>
          </p:txBody>
        </p:sp>
      </p:grpSp>
      <p:grpSp>
        <p:nvGrpSpPr>
          <p:cNvPr id="19" name="Group 18">
            <a:extLst>
              <a:ext uri="{FF2B5EF4-FFF2-40B4-BE49-F238E27FC236}">
                <a16:creationId xmlns:a16="http://schemas.microsoft.com/office/drawing/2014/main" id="{3B431520-5313-4667-B209-F6F8C6F83635}"/>
              </a:ext>
            </a:extLst>
          </p:cNvPr>
          <p:cNvGrpSpPr/>
          <p:nvPr/>
        </p:nvGrpSpPr>
        <p:grpSpPr>
          <a:xfrm>
            <a:off x="1808790" y="2105302"/>
            <a:ext cx="4550862" cy="461665"/>
            <a:chOff x="1796105" y="1584815"/>
            <a:chExt cx="4550862" cy="461665"/>
          </a:xfrm>
        </p:grpSpPr>
        <p:grpSp>
          <p:nvGrpSpPr>
            <p:cNvPr id="20" name="Group 19">
              <a:extLst>
                <a:ext uri="{FF2B5EF4-FFF2-40B4-BE49-F238E27FC236}">
                  <a16:creationId xmlns:a16="http://schemas.microsoft.com/office/drawing/2014/main" id="{64BD2986-DF84-444A-AA3E-492EDEF3EA5B}"/>
                </a:ext>
              </a:extLst>
            </p:cNvPr>
            <p:cNvGrpSpPr/>
            <p:nvPr/>
          </p:nvGrpSpPr>
          <p:grpSpPr>
            <a:xfrm>
              <a:off x="1796105" y="1718666"/>
              <a:ext cx="193963" cy="193963"/>
              <a:chOff x="1796105" y="1718666"/>
              <a:chExt cx="193963" cy="193963"/>
            </a:xfrm>
          </p:grpSpPr>
          <p:sp>
            <p:nvSpPr>
              <p:cNvPr id="22" name="Rectangle 21">
                <a:extLst>
                  <a:ext uri="{FF2B5EF4-FFF2-40B4-BE49-F238E27FC236}">
                    <a16:creationId xmlns:a16="http://schemas.microsoft.com/office/drawing/2014/main" id="{C759E512-D1EF-4A0E-9600-2F68677DFB1F}"/>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23" name="Rectangle 22">
                <a:extLst>
                  <a:ext uri="{FF2B5EF4-FFF2-40B4-BE49-F238E27FC236}">
                    <a16:creationId xmlns:a16="http://schemas.microsoft.com/office/drawing/2014/main" id="{E0DBEFE9-2E1F-47B0-B510-47AF56A9782C}"/>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21" name="TextBox 20">
              <a:extLst>
                <a:ext uri="{FF2B5EF4-FFF2-40B4-BE49-F238E27FC236}">
                  <a16:creationId xmlns:a16="http://schemas.microsoft.com/office/drawing/2014/main" id="{91CF8169-68C5-4A75-8CA4-DED6DF22F18E}"/>
                </a:ext>
              </a:extLst>
            </p:cNvPr>
            <p:cNvSpPr txBox="1"/>
            <p:nvPr/>
          </p:nvSpPr>
          <p:spPr>
            <a:xfrm>
              <a:off x="2093495" y="1584815"/>
              <a:ext cx="4253472"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chemeClr val="tx2"/>
                  </a:solidFill>
                  <a:latin typeface="Calibri Light" panose="020F0302020204030204"/>
                  <a:cs typeface="Calibri" panose="020F0502020204030204"/>
                </a:rPr>
                <a:t>Version Controlling Best Practices</a:t>
              </a:r>
            </a:p>
          </p:txBody>
        </p:sp>
      </p:grpSp>
      <p:grpSp>
        <p:nvGrpSpPr>
          <p:cNvPr id="24" name="Group 23">
            <a:extLst>
              <a:ext uri="{FF2B5EF4-FFF2-40B4-BE49-F238E27FC236}">
                <a16:creationId xmlns:a16="http://schemas.microsoft.com/office/drawing/2014/main" id="{7E9A365B-27FE-456B-89AA-F80D7E50CF52}"/>
              </a:ext>
            </a:extLst>
          </p:cNvPr>
          <p:cNvGrpSpPr/>
          <p:nvPr/>
        </p:nvGrpSpPr>
        <p:grpSpPr>
          <a:xfrm>
            <a:off x="2486003" y="2741439"/>
            <a:ext cx="2080714" cy="307777"/>
            <a:chOff x="2302750" y="3799391"/>
            <a:chExt cx="2080714" cy="307777"/>
          </a:xfrm>
        </p:grpSpPr>
        <p:sp>
          <p:nvSpPr>
            <p:cNvPr id="25" name="Rectangle 24">
              <a:extLst>
                <a:ext uri="{FF2B5EF4-FFF2-40B4-BE49-F238E27FC236}">
                  <a16:creationId xmlns:a16="http://schemas.microsoft.com/office/drawing/2014/main" id="{C17C448A-2F36-4B0E-9867-A63C680BC4AC}"/>
                </a:ext>
              </a:extLst>
            </p:cNvPr>
            <p:cNvSpPr/>
            <p:nvPr/>
          </p:nvSpPr>
          <p:spPr>
            <a:xfrm rot="2700000">
              <a:off x="2302750" y="3882029"/>
              <a:ext cx="154270" cy="154270"/>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solidFill>
                  <a:srgbClr val="033454"/>
                </a:solidFill>
              </a:endParaRPr>
            </a:p>
          </p:txBody>
        </p:sp>
        <p:sp>
          <p:nvSpPr>
            <p:cNvPr id="26" name="TextBox 25">
              <a:extLst>
                <a:ext uri="{FF2B5EF4-FFF2-40B4-BE49-F238E27FC236}">
                  <a16:creationId xmlns:a16="http://schemas.microsoft.com/office/drawing/2014/main" id="{8F43C0D5-9AE7-49F3-A8F3-E9823AE98984}"/>
                </a:ext>
              </a:extLst>
            </p:cNvPr>
            <p:cNvSpPr txBox="1"/>
            <p:nvPr/>
          </p:nvSpPr>
          <p:spPr>
            <a:xfrm>
              <a:off x="2488971" y="3799391"/>
              <a:ext cx="1894493"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0" i="0">
                  <a:solidFill>
                    <a:srgbClr val="033454"/>
                  </a:solidFill>
                  <a:effectLst/>
                  <a:latin typeface="+mj-lt"/>
                  <a:cs typeface="Arial" pitchFamily="34" charset="0"/>
                </a:rPr>
                <a:t>Branching conventions </a:t>
              </a:r>
            </a:p>
          </p:txBody>
        </p:sp>
      </p:grpSp>
      <p:grpSp>
        <p:nvGrpSpPr>
          <p:cNvPr id="27" name="Group 26">
            <a:extLst>
              <a:ext uri="{FF2B5EF4-FFF2-40B4-BE49-F238E27FC236}">
                <a16:creationId xmlns:a16="http://schemas.microsoft.com/office/drawing/2014/main" id="{AE17E0A5-CD21-482C-B6AA-7AB0F3D8074C}"/>
              </a:ext>
            </a:extLst>
          </p:cNvPr>
          <p:cNvGrpSpPr/>
          <p:nvPr/>
        </p:nvGrpSpPr>
        <p:grpSpPr>
          <a:xfrm>
            <a:off x="2486003" y="3508516"/>
            <a:ext cx="2558986" cy="307777"/>
            <a:chOff x="2302750" y="3799391"/>
            <a:chExt cx="2558986" cy="307777"/>
          </a:xfrm>
        </p:grpSpPr>
        <p:sp>
          <p:nvSpPr>
            <p:cNvPr id="28" name="Rectangle 27">
              <a:extLst>
                <a:ext uri="{FF2B5EF4-FFF2-40B4-BE49-F238E27FC236}">
                  <a16:creationId xmlns:a16="http://schemas.microsoft.com/office/drawing/2014/main" id="{3EB24547-1385-45A5-B8D4-5F7187F28864}"/>
                </a:ext>
              </a:extLst>
            </p:cNvPr>
            <p:cNvSpPr/>
            <p:nvPr/>
          </p:nvSpPr>
          <p:spPr>
            <a:xfrm rot="2700000">
              <a:off x="2302750" y="3882029"/>
              <a:ext cx="154270" cy="154270"/>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solidFill>
                  <a:srgbClr val="033454"/>
                </a:solidFill>
              </a:endParaRPr>
            </a:p>
          </p:txBody>
        </p:sp>
        <p:sp>
          <p:nvSpPr>
            <p:cNvPr id="29" name="TextBox 28">
              <a:extLst>
                <a:ext uri="{FF2B5EF4-FFF2-40B4-BE49-F238E27FC236}">
                  <a16:creationId xmlns:a16="http://schemas.microsoft.com/office/drawing/2014/main" id="{29173307-1230-47CC-992F-4BC7E509D1F2}"/>
                </a:ext>
              </a:extLst>
            </p:cNvPr>
            <p:cNvSpPr txBox="1"/>
            <p:nvPr/>
          </p:nvSpPr>
          <p:spPr>
            <a:xfrm>
              <a:off x="2488971" y="3799391"/>
              <a:ext cx="237276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rgbClr val="033454"/>
                  </a:solidFill>
                  <a:latin typeface="+mj-lt"/>
                  <a:cs typeface="Arial" pitchFamily="34" charset="0"/>
                </a:rPr>
                <a:t>Commit message</a:t>
              </a:r>
              <a:r>
                <a:rPr lang="en-US" sz="1400" b="0" i="0">
                  <a:solidFill>
                    <a:srgbClr val="033454"/>
                  </a:solidFill>
                  <a:effectLst/>
                  <a:latin typeface="+mj-lt"/>
                  <a:cs typeface="Arial" pitchFamily="34" charset="0"/>
                </a:rPr>
                <a:t> conventions </a:t>
              </a:r>
            </a:p>
          </p:txBody>
        </p:sp>
      </p:grpSp>
      <p:grpSp>
        <p:nvGrpSpPr>
          <p:cNvPr id="35" name="Group 34">
            <a:extLst>
              <a:ext uri="{FF2B5EF4-FFF2-40B4-BE49-F238E27FC236}">
                <a16:creationId xmlns:a16="http://schemas.microsoft.com/office/drawing/2014/main" id="{2875BD1B-8B8A-4E59-8BE8-B2540C1C3012}"/>
              </a:ext>
            </a:extLst>
          </p:cNvPr>
          <p:cNvGrpSpPr/>
          <p:nvPr/>
        </p:nvGrpSpPr>
        <p:grpSpPr>
          <a:xfrm>
            <a:off x="2486003" y="3124978"/>
            <a:ext cx="6238647" cy="307777"/>
            <a:chOff x="2302750" y="3799391"/>
            <a:chExt cx="6238647" cy="307777"/>
          </a:xfrm>
        </p:grpSpPr>
        <p:sp>
          <p:nvSpPr>
            <p:cNvPr id="36" name="Rectangle 35">
              <a:extLst>
                <a:ext uri="{FF2B5EF4-FFF2-40B4-BE49-F238E27FC236}">
                  <a16:creationId xmlns:a16="http://schemas.microsoft.com/office/drawing/2014/main" id="{E26EB603-23F8-4DC2-9C63-A95A0A4ED614}"/>
                </a:ext>
              </a:extLst>
            </p:cNvPr>
            <p:cNvSpPr/>
            <p:nvPr/>
          </p:nvSpPr>
          <p:spPr>
            <a:xfrm rot="2700000">
              <a:off x="2302750" y="3882029"/>
              <a:ext cx="154270" cy="154270"/>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solidFill>
                  <a:srgbClr val="033454"/>
                </a:solidFill>
              </a:endParaRPr>
            </a:p>
          </p:txBody>
        </p:sp>
        <p:sp>
          <p:nvSpPr>
            <p:cNvPr id="37" name="TextBox 36">
              <a:extLst>
                <a:ext uri="{FF2B5EF4-FFF2-40B4-BE49-F238E27FC236}">
                  <a16:creationId xmlns:a16="http://schemas.microsoft.com/office/drawing/2014/main" id="{ABB7E4D5-4126-4852-90EE-13842CE39D2A}"/>
                </a:ext>
              </a:extLst>
            </p:cNvPr>
            <p:cNvSpPr txBox="1"/>
            <p:nvPr/>
          </p:nvSpPr>
          <p:spPr>
            <a:xfrm>
              <a:off x="2488971" y="3799391"/>
              <a:ext cx="6052426" cy="307777"/>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rgbClr val="033454"/>
                  </a:solidFill>
                  <a:latin typeface="+mj-lt"/>
                  <a:cs typeface="Arial"/>
                </a:rPr>
                <a:t>Maintaining separate branches for different environments – Dev, PreProd, Prod </a:t>
              </a:r>
              <a:endParaRPr lang="en-US" sz="1400" b="0" i="0">
                <a:solidFill>
                  <a:srgbClr val="033454"/>
                </a:solidFill>
                <a:effectLst/>
                <a:latin typeface="+mj-lt"/>
                <a:cs typeface="Arial" pitchFamily="34" charset="0"/>
              </a:endParaRPr>
            </a:p>
          </p:txBody>
        </p:sp>
      </p:grpSp>
      <p:sp>
        <p:nvSpPr>
          <p:cNvPr id="31" name="TextBox 30">
            <a:extLst>
              <a:ext uri="{FF2B5EF4-FFF2-40B4-BE49-F238E27FC236}">
                <a16:creationId xmlns:a16="http://schemas.microsoft.com/office/drawing/2014/main" id="{8615CD49-6A37-4A7D-9EE8-8A3C1D7AE6AC}"/>
              </a:ext>
            </a:extLst>
          </p:cNvPr>
          <p:cNvSpPr txBox="1"/>
          <p:nvPr/>
        </p:nvSpPr>
        <p:spPr>
          <a:xfrm>
            <a:off x="107045" y="1547995"/>
            <a:ext cx="1002197"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IT18009132</a:t>
            </a:r>
            <a:endParaRPr lang="en-US" sz="1400" b="1">
              <a:solidFill>
                <a:schemeClr val="bg1"/>
              </a:solidFill>
            </a:endParaRPr>
          </a:p>
        </p:txBody>
      </p:sp>
      <p:sp>
        <p:nvSpPr>
          <p:cNvPr id="32" name="TextBox 31">
            <a:extLst>
              <a:ext uri="{FF2B5EF4-FFF2-40B4-BE49-F238E27FC236}">
                <a16:creationId xmlns:a16="http://schemas.microsoft.com/office/drawing/2014/main" id="{7E037888-B137-4B67-AE61-6C46D030D7FA}"/>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err="1">
                <a:solidFill>
                  <a:schemeClr val="bg1"/>
                </a:solidFill>
                <a:latin typeface="Arial" pitchFamily="34" charset="0"/>
                <a:cs typeface="Arial" pitchFamily="34" charset="0"/>
              </a:rPr>
              <a:t>Dilanka</a:t>
            </a:r>
            <a:r>
              <a:rPr lang="en-US" sz="1100">
                <a:solidFill>
                  <a:schemeClr val="bg1"/>
                </a:solidFill>
                <a:latin typeface="Arial" pitchFamily="34" charset="0"/>
                <a:cs typeface="Arial" pitchFamily="34" charset="0"/>
              </a:rPr>
              <a:t> R.M.T.</a:t>
            </a:r>
            <a:endParaRPr lang="en-US" sz="1100">
              <a:solidFill>
                <a:schemeClr val="bg1"/>
              </a:solidFill>
            </a:endParaRPr>
          </a:p>
        </p:txBody>
      </p:sp>
      <p:pic>
        <p:nvPicPr>
          <p:cNvPr id="33" name="Picture 32">
            <a:extLst>
              <a:ext uri="{FF2B5EF4-FFF2-40B4-BE49-F238E27FC236}">
                <a16:creationId xmlns:a16="http://schemas.microsoft.com/office/drawing/2014/main" id="{34133767-F3D5-4062-97A9-4D633894ECCA}"/>
              </a:ext>
            </a:extLst>
          </p:cNvPr>
          <p:cNvPicPr>
            <a:picLocks noChangeAspect="1"/>
          </p:cNvPicPr>
          <p:nvPr/>
        </p:nvPicPr>
        <p:blipFill>
          <a:blip r:embed="rId2"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Tree>
    <p:extLst>
      <p:ext uri="{BB962C8B-B14F-4D97-AF65-F5344CB8AC3E}">
        <p14:creationId xmlns:p14="http://schemas.microsoft.com/office/powerpoint/2010/main" val="2909779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FB7663B-6CFD-4CDF-9E3D-521DA0A6A81C}"/>
              </a:ext>
            </a:extLst>
          </p:cNvPr>
          <p:cNvSpPr txBox="1"/>
          <p:nvPr/>
        </p:nvSpPr>
        <p:spPr>
          <a:xfrm>
            <a:off x="177575" y="5961926"/>
            <a:ext cx="861133" cy="769441"/>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dirty="0">
                <a:solidFill>
                  <a:schemeClr val="bg1"/>
                </a:solidFill>
                <a:latin typeface="Speak Pro"/>
                <a:cs typeface="Arial"/>
              </a:rPr>
              <a:t>69</a:t>
            </a:r>
            <a:endParaRPr lang="en-US" sz="4400" dirty="0">
              <a:solidFill>
                <a:schemeClr val="bg1"/>
              </a:solidFill>
              <a:latin typeface="Speak Pro" panose="020B0504020101020102" pitchFamily="34" charset="0"/>
              <a:cs typeface="Arial"/>
            </a:endParaRPr>
          </a:p>
        </p:txBody>
      </p:sp>
      <p:pic>
        <p:nvPicPr>
          <p:cNvPr id="8" name="Picture 7">
            <a:extLst>
              <a:ext uri="{FF2B5EF4-FFF2-40B4-BE49-F238E27FC236}">
                <a16:creationId xmlns:a16="http://schemas.microsoft.com/office/drawing/2014/main" id="{62C55785-9C8D-4CCD-9BCB-32A2DF1F773D}"/>
              </a:ext>
            </a:extLst>
          </p:cNvPr>
          <p:cNvPicPr>
            <a:picLocks noChangeAspect="1"/>
          </p:cNvPicPr>
          <p:nvPr/>
        </p:nvPicPr>
        <p:blipFill>
          <a:blip r:embed="rId2"/>
          <a:srcRect l="2792" r="26118" b="1292"/>
          <a:stretch>
            <a:fillRect/>
          </a:stretch>
        </p:blipFill>
        <p:spPr>
          <a:xfrm>
            <a:off x="2003523" y="987534"/>
            <a:ext cx="6793344" cy="5743833"/>
          </a:xfrm>
          <a:prstGeom prst="rect">
            <a:avLst/>
          </a:prstGeom>
        </p:spPr>
      </p:pic>
      <p:grpSp>
        <p:nvGrpSpPr>
          <p:cNvPr id="11" name="Group 10">
            <a:extLst>
              <a:ext uri="{FF2B5EF4-FFF2-40B4-BE49-F238E27FC236}">
                <a16:creationId xmlns:a16="http://schemas.microsoft.com/office/drawing/2014/main" id="{E10717F8-C9C3-492C-9508-A498B46CC6D1}"/>
              </a:ext>
            </a:extLst>
          </p:cNvPr>
          <p:cNvGrpSpPr/>
          <p:nvPr/>
        </p:nvGrpSpPr>
        <p:grpSpPr>
          <a:xfrm>
            <a:off x="1800323" y="334692"/>
            <a:ext cx="5740293" cy="609828"/>
            <a:chOff x="277091" y="249153"/>
            <a:chExt cx="5740293" cy="609828"/>
          </a:xfrm>
        </p:grpSpPr>
        <p:sp>
          <p:nvSpPr>
            <p:cNvPr id="12" name="Rectangle 11">
              <a:extLst>
                <a:ext uri="{FF2B5EF4-FFF2-40B4-BE49-F238E27FC236}">
                  <a16:creationId xmlns:a16="http://schemas.microsoft.com/office/drawing/2014/main" id="{FED39E00-68FE-4762-BFCC-9D12CA6702D8}"/>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3" name="TextBox 12">
              <a:extLst>
                <a:ext uri="{FF2B5EF4-FFF2-40B4-BE49-F238E27FC236}">
                  <a16:creationId xmlns:a16="http://schemas.microsoft.com/office/drawing/2014/main" id="{8916D603-42EA-4E9A-8A85-5F99754228AC}"/>
                </a:ext>
              </a:extLst>
            </p:cNvPr>
            <p:cNvSpPr txBox="1"/>
            <p:nvPr/>
          </p:nvSpPr>
          <p:spPr>
            <a:xfrm>
              <a:off x="480291" y="249153"/>
              <a:ext cx="5537093"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3200" b="1">
                  <a:solidFill>
                    <a:srgbClr val="002060"/>
                  </a:solidFill>
                  <a:latin typeface="Arial" pitchFamily="34" charset="0"/>
                  <a:cs typeface="Arial" pitchFamily="34" charset="0"/>
                </a:rPr>
                <a:t>Standards &amp; Best Practices</a:t>
              </a:r>
            </a:p>
          </p:txBody>
        </p:sp>
      </p:grpSp>
      <p:sp>
        <p:nvSpPr>
          <p:cNvPr id="15" name="TextBox 14">
            <a:extLst>
              <a:ext uri="{FF2B5EF4-FFF2-40B4-BE49-F238E27FC236}">
                <a16:creationId xmlns:a16="http://schemas.microsoft.com/office/drawing/2014/main" id="{ABCD60C6-26DF-4621-9FFB-F9236D031252}"/>
              </a:ext>
            </a:extLst>
          </p:cNvPr>
          <p:cNvSpPr txBox="1"/>
          <p:nvPr/>
        </p:nvSpPr>
        <p:spPr>
          <a:xfrm>
            <a:off x="107045" y="1547995"/>
            <a:ext cx="1002197"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IT18009132</a:t>
            </a:r>
            <a:endParaRPr lang="en-US" sz="1400" b="1">
              <a:solidFill>
                <a:schemeClr val="bg1"/>
              </a:solidFill>
            </a:endParaRPr>
          </a:p>
        </p:txBody>
      </p:sp>
      <p:sp>
        <p:nvSpPr>
          <p:cNvPr id="16" name="TextBox 15">
            <a:extLst>
              <a:ext uri="{FF2B5EF4-FFF2-40B4-BE49-F238E27FC236}">
                <a16:creationId xmlns:a16="http://schemas.microsoft.com/office/drawing/2014/main" id="{822F2F16-43AB-444C-8C68-C8507AACDA3F}"/>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err="1">
                <a:solidFill>
                  <a:schemeClr val="bg1"/>
                </a:solidFill>
                <a:latin typeface="Arial" pitchFamily="34" charset="0"/>
                <a:cs typeface="Arial" pitchFamily="34" charset="0"/>
              </a:rPr>
              <a:t>Dilanka</a:t>
            </a:r>
            <a:r>
              <a:rPr lang="en-US" sz="1100">
                <a:solidFill>
                  <a:schemeClr val="bg1"/>
                </a:solidFill>
                <a:latin typeface="Arial" pitchFamily="34" charset="0"/>
                <a:cs typeface="Arial" pitchFamily="34" charset="0"/>
              </a:rPr>
              <a:t> R.M.T.</a:t>
            </a:r>
            <a:endParaRPr lang="en-US" sz="1100">
              <a:solidFill>
                <a:schemeClr val="bg1"/>
              </a:solidFill>
            </a:endParaRPr>
          </a:p>
        </p:txBody>
      </p:sp>
      <p:pic>
        <p:nvPicPr>
          <p:cNvPr id="17" name="Picture 16">
            <a:extLst>
              <a:ext uri="{FF2B5EF4-FFF2-40B4-BE49-F238E27FC236}">
                <a16:creationId xmlns:a16="http://schemas.microsoft.com/office/drawing/2014/main" id="{C1F06F18-B816-481E-8358-21617B84C8BB}"/>
              </a:ext>
            </a:extLst>
          </p:cNvPr>
          <p:cNvPicPr>
            <a:picLocks noChangeAspect="1"/>
          </p:cNvPicPr>
          <p:nvPr/>
        </p:nvPicPr>
        <p:blipFill>
          <a:blip r:embed="rId3"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Tree>
    <p:extLst>
      <p:ext uri="{BB962C8B-B14F-4D97-AF65-F5344CB8AC3E}">
        <p14:creationId xmlns:p14="http://schemas.microsoft.com/office/powerpoint/2010/main" val="3792661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4C6736FA-92CE-4BD9-B8F0-3AFB341695F9}"/>
              </a:ext>
            </a:extLst>
          </p:cNvPr>
          <p:cNvGrpSpPr/>
          <p:nvPr/>
        </p:nvGrpSpPr>
        <p:grpSpPr>
          <a:xfrm>
            <a:off x="1393462" y="3429000"/>
            <a:ext cx="10290900" cy="1200329"/>
            <a:chOff x="210416" y="281555"/>
            <a:chExt cx="10290900" cy="1200329"/>
          </a:xfrm>
        </p:grpSpPr>
        <p:sp>
          <p:nvSpPr>
            <p:cNvPr id="23" name="Rectangle 22">
              <a:extLst>
                <a:ext uri="{FF2B5EF4-FFF2-40B4-BE49-F238E27FC236}">
                  <a16:creationId xmlns:a16="http://schemas.microsoft.com/office/drawing/2014/main" id="{365C5724-336E-46D5-8A36-155E651C21BF}"/>
                </a:ext>
              </a:extLst>
            </p:cNvPr>
            <p:cNvSpPr/>
            <p:nvPr/>
          </p:nvSpPr>
          <p:spPr>
            <a:xfrm>
              <a:off x="210416" y="281555"/>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24" name="TextBox 23">
              <a:extLst>
                <a:ext uri="{FF2B5EF4-FFF2-40B4-BE49-F238E27FC236}">
                  <a16:creationId xmlns:a16="http://schemas.microsoft.com/office/drawing/2014/main" id="{EBCA11ED-0254-4219-A3E2-B354A875CAFC}"/>
                </a:ext>
              </a:extLst>
            </p:cNvPr>
            <p:cNvSpPr txBox="1"/>
            <p:nvPr/>
          </p:nvSpPr>
          <p:spPr>
            <a:xfrm>
              <a:off x="436419" y="281555"/>
              <a:ext cx="10064897"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chemeClr val="bg1"/>
                  </a:solidFill>
                  <a:latin typeface="Arial" pitchFamily="34" charset="0"/>
                  <a:cs typeface="Arial" pitchFamily="34" charset="0"/>
                </a:rPr>
                <a:t>Analyzing the students’ attentiveness to the lecture and help them to keep their attention</a:t>
              </a:r>
            </a:p>
          </p:txBody>
        </p:sp>
      </p:grpSp>
      <p:sp>
        <p:nvSpPr>
          <p:cNvPr id="8" name="TextBox 7">
            <a:extLst>
              <a:ext uri="{FF2B5EF4-FFF2-40B4-BE49-F238E27FC236}">
                <a16:creationId xmlns:a16="http://schemas.microsoft.com/office/drawing/2014/main" id="{9458ED3D-3E22-450F-8120-9A792AF6151F}"/>
              </a:ext>
            </a:extLst>
          </p:cNvPr>
          <p:cNvSpPr txBox="1"/>
          <p:nvPr/>
        </p:nvSpPr>
        <p:spPr>
          <a:xfrm>
            <a:off x="3164749" y="842810"/>
            <a:ext cx="5862502"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a:solidFill>
                  <a:srgbClr val="033454"/>
                </a:solidFill>
                <a:latin typeface="Arial" pitchFamily="34" charset="0"/>
                <a:cs typeface="Arial" pitchFamily="34" charset="0"/>
              </a:rPr>
              <a:t>SUB OBJECTIVE - 01</a:t>
            </a:r>
          </a:p>
        </p:txBody>
      </p:sp>
    </p:spTree>
    <p:extLst>
      <p:ext uri="{BB962C8B-B14F-4D97-AF65-F5344CB8AC3E}">
        <p14:creationId xmlns:p14="http://schemas.microsoft.com/office/powerpoint/2010/main" val="7487773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FB7663B-6CFD-4CDF-9E3D-521DA0A6A81C}"/>
              </a:ext>
            </a:extLst>
          </p:cNvPr>
          <p:cNvSpPr txBox="1"/>
          <p:nvPr/>
        </p:nvSpPr>
        <p:spPr>
          <a:xfrm>
            <a:off x="177575" y="5961926"/>
            <a:ext cx="861133" cy="769441"/>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dirty="0">
                <a:solidFill>
                  <a:schemeClr val="bg1"/>
                </a:solidFill>
                <a:latin typeface="Speak Pro" panose="020B0504020101020102" pitchFamily="34" charset="0"/>
                <a:cs typeface="Arial"/>
              </a:rPr>
              <a:t>70</a:t>
            </a:r>
          </a:p>
        </p:txBody>
      </p:sp>
      <p:grpSp>
        <p:nvGrpSpPr>
          <p:cNvPr id="11" name="Group 10">
            <a:extLst>
              <a:ext uri="{FF2B5EF4-FFF2-40B4-BE49-F238E27FC236}">
                <a16:creationId xmlns:a16="http://schemas.microsoft.com/office/drawing/2014/main" id="{E10717F8-C9C3-492C-9508-A498B46CC6D1}"/>
              </a:ext>
            </a:extLst>
          </p:cNvPr>
          <p:cNvGrpSpPr/>
          <p:nvPr/>
        </p:nvGrpSpPr>
        <p:grpSpPr>
          <a:xfrm>
            <a:off x="1800323" y="334692"/>
            <a:ext cx="5740293" cy="609828"/>
            <a:chOff x="277091" y="249153"/>
            <a:chExt cx="5740293" cy="609828"/>
          </a:xfrm>
        </p:grpSpPr>
        <p:sp>
          <p:nvSpPr>
            <p:cNvPr id="12" name="Rectangle 11">
              <a:extLst>
                <a:ext uri="{FF2B5EF4-FFF2-40B4-BE49-F238E27FC236}">
                  <a16:creationId xmlns:a16="http://schemas.microsoft.com/office/drawing/2014/main" id="{FED39E00-68FE-4762-BFCC-9D12CA6702D8}"/>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3" name="TextBox 12">
              <a:extLst>
                <a:ext uri="{FF2B5EF4-FFF2-40B4-BE49-F238E27FC236}">
                  <a16:creationId xmlns:a16="http://schemas.microsoft.com/office/drawing/2014/main" id="{8916D603-42EA-4E9A-8A85-5F99754228AC}"/>
                </a:ext>
              </a:extLst>
            </p:cNvPr>
            <p:cNvSpPr txBox="1"/>
            <p:nvPr/>
          </p:nvSpPr>
          <p:spPr>
            <a:xfrm>
              <a:off x="480291" y="249153"/>
              <a:ext cx="5537093"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3200" b="1">
                  <a:solidFill>
                    <a:srgbClr val="002060"/>
                  </a:solidFill>
                  <a:latin typeface="Arial" pitchFamily="34" charset="0"/>
                  <a:cs typeface="Arial" pitchFamily="34" charset="0"/>
                </a:rPr>
                <a:t>Standards &amp; Best Practices</a:t>
              </a:r>
            </a:p>
          </p:txBody>
        </p:sp>
      </p:grpSp>
      <p:pic>
        <p:nvPicPr>
          <p:cNvPr id="14" name="Picture 13">
            <a:extLst>
              <a:ext uri="{FF2B5EF4-FFF2-40B4-BE49-F238E27FC236}">
                <a16:creationId xmlns:a16="http://schemas.microsoft.com/office/drawing/2014/main" id="{DA18ED75-C967-46D6-BAF5-99957740873F}"/>
              </a:ext>
            </a:extLst>
          </p:cNvPr>
          <p:cNvPicPr>
            <a:picLocks noChangeAspect="1"/>
          </p:cNvPicPr>
          <p:nvPr/>
        </p:nvPicPr>
        <p:blipFill>
          <a:blip r:embed="rId2"/>
          <a:stretch>
            <a:fillRect/>
          </a:stretch>
        </p:blipFill>
        <p:spPr>
          <a:xfrm>
            <a:off x="1841887" y="1168109"/>
            <a:ext cx="8428949" cy="5054065"/>
          </a:xfrm>
          <a:prstGeom prst="rect">
            <a:avLst/>
          </a:prstGeom>
        </p:spPr>
      </p:pic>
      <p:sp>
        <p:nvSpPr>
          <p:cNvPr id="16" name="TextBox 15">
            <a:extLst>
              <a:ext uri="{FF2B5EF4-FFF2-40B4-BE49-F238E27FC236}">
                <a16:creationId xmlns:a16="http://schemas.microsoft.com/office/drawing/2014/main" id="{72EA4B07-CE79-4DDF-82E2-801323329531}"/>
              </a:ext>
            </a:extLst>
          </p:cNvPr>
          <p:cNvSpPr txBox="1"/>
          <p:nvPr/>
        </p:nvSpPr>
        <p:spPr>
          <a:xfrm>
            <a:off x="107045" y="1547995"/>
            <a:ext cx="1002197"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IT18009132</a:t>
            </a:r>
            <a:endParaRPr lang="en-US" sz="1400" b="1">
              <a:solidFill>
                <a:schemeClr val="bg1"/>
              </a:solidFill>
            </a:endParaRPr>
          </a:p>
        </p:txBody>
      </p:sp>
      <p:sp>
        <p:nvSpPr>
          <p:cNvPr id="17" name="TextBox 16">
            <a:extLst>
              <a:ext uri="{FF2B5EF4-FFF2-40B4-BE49-F238E27FC236}">
                <a16:creationId xmlns:a16="http://schemas.microsoft.com/office/drawing/2014/main" id="{A12A6375-99B8-42C9-B1BC-B8006CE923CA}"/>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err="1">
                <a:solidFill>
                  <a:schemeClr val="bg1"/>
                </a:solidFill>
                <a:latin typeface="Arial" pitchFamily="34" charset="0"/>
                <a:cs typeface="Arial" pitchFamily="34" charset="0"/>
              </a:rPr>
              <a:t>Dilanka</a:t>
            </a:r>
            <a:r>
              <a:rPr lang="en-US" sz="1100">
                <a:solidFill>
                  <a:schemeClr val="bg1"/>
                </a:solidFill>
                <a:latin typeface="Arial" pitchFamily="34" charset="0"/>
                <a:cs typeface="Arial" pitchFamily="34" charset="0"/>
              </a:rPr>
              <a:t> R.M.T.</a:t>
            </a:r>
            <a:endParaRPr lang="en-US" sz="1100">
              <a:solidFill>
                <a:schemeClr val="bg1"/>
              </a:solidFill>
            </a:endParaRPr>
          </a:p>
        </p:txBody>
      </p:sp>
      <p:pic>
        <p:nvPicPr>
          <p:cNvPr id="18" name="Picture 17">
            <a:extLst>
              <a:ext uri="{FF2B5EF4-FFF2-40B4-BE49-F238E27FC236}">
                <a16:creationId xmlns:a16="http://schemas.microsoft.com/office/drawing/2014/main" id="{58BA1916-21A2-48F0-A6CF-E06179CAFF28}"/>
              </a:ext>
            </a:extLst>
          </p:cNvPr>
          <p:cNvPicPr>
            <a:picLocks noChangeAspect="1"/>
          </p:cNvPicPr>
          <p:nvPr/>
        </p:nvPicPr>
        <p:blipFill>
          <a:blip r:embed="rId3"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Tree>
    <p:extLst>
      <p:ext uri="{BB962C8B-B14F-4D97-AF65-F5344CB8AC3E}">
        <p14:creationId xmlns:p14="http://schemas.microsoft.com/office/powerpoint/2010/main" val="2083192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D8829F1-D6B7-4354-B0B5-032332686FED}"/>
              </a:ext>
            </a:extLst>
          </p:cNvPr>
          <p:cNvSpPr txBox="1"/>
          <p:nvPr/>
        </p:nvSpPr>
        <p:spPr>
          <a:xfrm>
            <a:off x="357089" y="852335"/>
            <a:ext cx="11670182" cy="70788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4000" b="1" i="0" u="none" strike="noStrike" kern="1200" cap="none" spc="0" normalizeH="0" baseline="0" noProof="0" dirty="0">
                <a:ln>
                  <a:noFill/>
                </a:ln>
                <a:solidFill>
                  <a:srgbClr val="033454"/>
                </a:solidFill>
                <a:effectLst/>
                <a:uLnTx/>
                <a:uFillTx/>
                <a:latin typeface="Arial" pitchFamily="34" charset="0"/>
                <a:ea typeface="+mn-ea"/>
                <a:cs typeface="Arial" pitchFamily="34" charset="0"/>
              </a:rPr>
              <a:t>Product Marketing and Commercialization Plan</a:t>
            </a:r>
          </a:p>
        </p:txBody>
      </p:sp>
    </p:spTree>
    <p:extLst>
      <p:ext uri="{BB962C8B-B14F-4D97-AF65-F5344CB8AC3E}">
        <p14:creationId xmlns:p14="http://schemas.microsoft.com/office/powerpoint/2010/main" val="2719364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FB7663B-6CFD-4CDF-9E3D-521DA0A6A81C}"/>
              </a:ext>
            </a:extLst>
          </p:cNvPr>
          <p:cNvSpPr txBox="1"/>
          <p:nvPr/>
        </p:nvSpPr>
        <p:spPr>
          <a:xfrm>
            <a:off x="177575" y="5961926"/>
            <a:ext cx="861133" cy="769441"/>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lang="en-US" sz="4400">
                <a:solidFill>
                  <a:schemeClr val="bg1"/>
                </a:solidFill>
                <a:latin typeface="Speak Pro"/>
                <a:cs typeface="Arial"/>
              </a:rPr>
              <a:t>71</a:t>
            </a:r>
            <a:endParaRPr kumimoji="0" lang="en-US" sz="4400" b="0" i="0" u="none" strike="noStrike" kern="1200" cap="none" spc="0" normalizeH="0" baseline="0" noProof="0">
              <a:ln>
                <a:noFill/>
              </a:ln>
              <a:solidFill>
                <a:schemeClr val="bg1"/>
              </a:solidFill>
              <a:effectLst/>
              <a:uLnTx/>
              <a:uFillTx/>
              <a:latin typeface="Speak Pro" panose="020B0504020101020102" pitchFamily="34" charset="0"/>
              <a:cs typeface="+mn-cs"/>
            </a:endParaRPr>
          </a:p>
        </p:txBody>
      </p:sp>
      <p:grpSp>
        <p:nvGrpSpPr>
          <p:cNvPr id="13" name="Group 12">
            <a:extLst>
              <a:ext uri="{FF2B5EF4-FFF2-40B4-BE49-F238E27FC236}">
                <a16:creationId xmlns:a16="http://schemas.microsoft.com/office/drawing/2014/main" id="{F144F9A0-950A-4744-BC62-43DDCA9DBACF}"/>
              </a:ext>
            </a:extLst>
          </p:cNvPr>
          <p:cNvGrpSpPr/>
          <p:nvPr/>
        </p:nvGrpSpPr>
        <p:grpSpPr>
          <a:xfrm>
            <a:off x="1811349" y="334692"/>
            <a:ext cx="7061168" cy="609828"/>
            <a:chOff x="277091" y="249153"/>
            <a:chExt cx="7061168" cy="609828"/>
          </a:xfrm>
        </p:grpSpPr>
        <p:sp>
          <p:nvSpPr>
            <p:cNvPr id="14" name="Rectangle 13">
              <a:extLst>
                <a:ext uri="{FF2B5EF4-FFF2-40B4-BE49-F238E27FC236}">
                  <a16:creationId xmlns:a16="http://schemas.microsoft.com/office/drawing/2014/main" id="{08A05BD7-9BD8-42C5-9D09-B9B7A6C1EE47}"/>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D6FE4250-4DF3-40A8-8003-CBF7B39AE13B}"/>
                </a:ext>
              </a:extLst>
            </p:cNvPr>
            <p:cNvSpPr txBox="1"/>
            <p:nvPr/>
          </p:nvSpPr>
          <p:spPr>
            <a:xfrm>
              <a:off x="480291" y="249153"/>
              <a:ext cx="6857968"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3200" b="1" i="0" u="none" strike="noStrike" kern="1200" cap="none" spc="0" normalizeH="0" baseline="0" noProof="0">
                  <a:ln>
                    <a:noFill/>
                  </a:ln>
                  <a:solidFill>
                    <a:srgbClr val="033454"/>
                  </a:solidFill>
                  <a:effectLst/>
                  <a:uLnTx/>
                  <a:uFillTx/>
                  <a:latin typeface="Arial" pitchFamily="34" charset="0"/>
                  <a:ea typeface="+mn-ea"/>
                  <a:cs typeface="Arial" pitchFamily="34" charset="0"/>
                </a:rPr>
                <a:t>Marketing Commercialization Plan</a:t>
              </a:r>
              <a:endParaRPr kumimoji="0" lang="en-US" sz="3200" b="1" i="0" u="none" strike="noStrike" kern="1200" cap="none" spc="0" normalizeH="0" baseline="0" noProof="0">
                <a:ln>
                  <a:noFill/>
                </a:ln>
                <a:solidFill>
                  <a:srgbClr val="002060"/>
                </a:solidFill>
                <a:effectLst/>
                <a:uLnTx/>
                <a:uFillTx/>
                <a:latin typeface="Arial" pitchFamily="34" charset="0"/>
                <a:ea typeface="+mn-ea"/>
                <a:cs typeface="Arial" pitchFamily="34" charset="0"/>
              </a:endParaRPr>
            </a:p>
          </p:txBody>
        </p:sp>
      </p:grpSp>
      <p:grpSp>
        <p:nvGrpSpPr>
          <p:cNvPr id="24" name="Group 23">
            <a:extLst>
              <a:ext uri="{FF2B5EF4-FFF2-40B4-BE49-F238E27FC236}">
                <a16:creationId xmlns:a16="http://schemas.microsoft.com/office/drawing/2014/main" id="{13FA4456-F1C2-4C50-B687-98B2074712DB}"/>
              </a:ext>
            </a:extLst>
          </p:cNvPr>
          <p:cNvGrpSpPr/>
          <p:nvPr/>
        </p:nvGrpSpPr>
        <p:grpSpPr>
          <a:xfrm>
            <a:off x="1849594" y="1250947"/>
            <a:ext cx="2843280" cy="461665"/>
            <a:chOff x="1796105" y="1584815"/>
            <a:chExt cx="2843280" cy="461665"/>
          </a:xfrm>
        </p:grpSpPr>
        <p:grpSp>
          <p:nvGrpSpPr>
            <p:cNvPr id="25" name="Group 24">
              <a:extLst>
                <a:ext uri="{FF2B5EF4-FFF2-40B4-BE49-F238E27FC236}">
                  <a16:creationId xmlns:a16="http://schemas.microsoft.com/office/drawing/2014/main" id="{BE5AA62F-7225-4534-9393-60756A5B6A6C}"/>
                </a:ext>
              </a:extLst>
            </p:cNvPr>
            <p:cNvGrpSpPr/>
            <p:nvPr/>
          </p:nvGrpSpPr>
          <p:grpSpPr>
            <a:xfrm>
              <a:off x="1796105" y="1718666"/>
              <a:ext cx="193963" cy="193963"/>
              <a:chOff x="1796105" y="1718666"/>
              <a:chExt cx="193963" cy="193963"/>
            </a:xfrm>
          </p:grpSpPr>
          <p:sp>
            <p:nvSpPr>
              <p:cNvPr id="27" name="Rectangle 26">
                <a:extLst>
                  <a:ext uri="{FF2B5EF4-FFF2-40B4-BE49-F238E27FC236}">
                    <a16:creationId xmlns:a16="http://schemas.microsoft.com/office/drawing/2014/main" id="{CB269ECA-4D13-4FB9-AF2C-F14D38D5F813}"/>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26FB9575-F4B1-4660-8D6D-3E9A85CB3917}"/>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26" name="TextBox 25">
              <a:extLst>
                <a:ext uri="{FF2B5EF4-FFF2-40B4-BE49-F238E27FC236}">
                  <a16:creationId xmlns:a16="http://schemas.microsoft.com/office/drawing/2014/main" id="{51028166-4DAF-45F1-A6A1-56084DCB54EC}"/>
                </a:ext>
              </a:extLst>
            </p:cNvPr>
            <p:cNvSpPr txBox="1"/>
            <p:nvPr/>
          </p:nvSpPr>
          <p:spPr>
            <a:xfrm>
              <a:off x="2093495" y="1584815"/>
              <a:ext cx="25458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2400" b="0" i="0" u="none" strike="noStrike" kern="1200" cap="none" spc="0" normalizeH="0" baseline="0" noProof="0">
                  <a:ln>
                    <a:noFill/>
                  </a:ln>
                  <a:solidFill>
                    <a:srgbClr val="033454"/>
                  </a:solidFill>
                  <a:effectLst/>
                  <a:uLnTx/>
                  <a:uFillTx/>
                  <a:latin typeface="Calibri Light" panose="020F0302020204030204"/>
                  <a:ea typeface="+mn-ea"/>
                  <a:cs typeface="Arial" pitchFamily="34" charset="0"/>
                </a:rPr>
                <a:t>Targeted Audience</a:t>
              </a:r>
            </a:p>
          </p:txBody>
        </p:sp>
      </p:grpSp>
      <p:pic>
        <p:nvPicPr>
          <p:cNvPr id="16" name="Picture 15" descr="A group of people standing in front of a wall with images on it&#10;&#10;Description automatically generated with low confidence">
            <a:extLst>
              <a:ext uri="{FF2B5EF4-FFF2-40B4-BE49-F238E27FC236}">
                <a16:creationId xmlns:a16="http://schemas.microsoft.com/office/drawing/2014/main" id="{D9F89939-0276-4383-A9D0-24E8D2795B60}"/>
              </a:ext>
            </a:extLst>
          </p:cNvPr>
          <p:cNvPicPr>
            <a:picLocks noChangeAspect="1"/>
          </p:cNvPicPr>
          <p:nvPr/>
        </p:nvPicPr>
        <p:blipFill>
          <a:blip r:embed="rId2">
            <a:extLst>
              <a:ext uri="{28A0092B-C50C-407E-A947-70E740481C1C}">
                <a14:useLocalDpi xmlns:a14="http://schemas.microsoft.com/office/drawing/2010/main" val="0"/>
              </a:ext>
            </a:extLst>
          </a:blip>
          <a:srcRect l="13737" t="6500" r="12376" b="14128"/>
          <a:stretch>
            <a:fillRect/>
          </a:stretch>
        </p:blipFill>
        <p:spPr>
          <a:xfrm>
            <a:off x="8872517" y="3800475"/>
            <a:ext cx="2843233" cy="2161451"/>
          </a:xfrm>
          <a:prstGeom prst="rect">
            <a:avLst/>
          </a:prstGeom>
        </p:spPr>
      </p:pic>
      <p:grpSp>
        <p:nvGrpSpPr>
          <p:cNvPr id="17" name="Group 16">
            <a:extLst>
              <a:ext uri="{FF2B5EF4-FFF2-40B4-BE49-F238E27FC236}">
                <a16:creationId xmlns:a16="http://schemas.microsoft.com/office/drawing/2014/main" id="{5FD0E5CD-A2DB-41B7-A36F-3F3A84389B94}"/>
              </a:ext>
            </a:extLst>
          </p:cNvPr>
          <p:cNvGrpSpPr/>
          <p:nvPr/>
        </p:nvGrpSpPr>
        <p:grpSpPr>
          <a:xfrm>
            <a:off x="2146984" y="1791159"/>
            <a:ext cx="2583031" cy="400110"/>
            <a:chOff x="2302750" y="3799391"/>
            <a:chExt cx="2583031" cy="400110"/>
          </a:xfrm>
        </p:grpSpPr>
        <p:sp>
          <p:nvSpPr>
            <p:cNvPr id="18" name="Rectangle 17">
              <a:extLst>
                <a:ext uri="{FF2B5EF4-FFF2-40B4-BE49-F238E27FC236}">
                  <a16:creationId xmlns:a16="http://schemas.microsoft.com/office/drawing/2014/main" id="{6D2504B7-9659-4D8B-BACB-D20757934451}"/>
                </a:ext>
              </a:extLst>
            </p:cNvPr>
            <p:cNvSpPr/>
            <p:nvPr/>
          </p:nvSpPr>
          <p:spPr>
            <a:xfrm rot="2700000">
              <a:off x="2302750" y="3882029"/>
              <a:ext cx="154270" cy="154270"/>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9" name="TextBox 18">
              <a:extLst>
                <a:ext uri="{FF2B5EF4-FFF2-40B4-BE49-F238E27FC236}">
                  <a16:creationId xmlns:a16="http://schemas.microsoft.com/office/drawing/2014/main" id="{2CE60669-E59E-4BE4-A8C3-2B22C1F9B65C}"/>
                </a:ext>
              </a:extLst>
            </p:cNvPr>
            <p:cNvSpPr txBox="1"/>
            <p:nvPr/>
          </p:nvSpPr>
          <p:spPr>
            <a:xfrm>
              <a:off x="2488971" y="3799391"/>
              <a:ext cx="2396810"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2000" b="0" i="0" u="none" strike="noStrike" kern="1200" cap="none" spc="0" normalizeH="0" baseline="0" noProof="0">
                  <a:ln>
                    <a:noFill/>
                  </a:ln>
                  <a:solidFill>
                    <a:srgbClr val="000000"/>
                  </a:solidFill>
                  <a:effectLst/>
                  <a:uLnTx/>
                  <a:uFillTx/>
                  <a:latin typeface="Calibri Light" panose="020F0302020204030204"/>
                  <a:ea typeface="+mn-ea"/>
                  <a:cs typeface="Arial" pitchFamily="34" charset="0"/>
                </a:rPr>
                <a:t>Educational Institutes</a:t>
              </a:r>
            </a:p>
          </p:txBody>
        </p:sp>
      </p:grpSp>
      <p:grpSp>
        <p:nvGrpSpPr>
          <p:cNvPr id="34" name="Group 33">
            <a:extLst>
              <a:ext uri="{FF2B5EF4-FFF2-40B4-BE49-F238E27FC236}">
                <a16:creationId xmlns:a16="http://schemas.microsoft.com/office/drawing/2014/main" id="{BA43A735-A361-4688-B1B1-F31DF556BAE2}"/>
              </a:ext>
            </a:extLst>
          </p:cNvPr>
          <p:cNvGrpSpPr/>
          <p:nvPr/>
        </p:nvGrpSpPr>
        <p:grpSpPr>
          <a:xfrm>
            <a:off x="2146984" y="2269816"/>
            <a:ext cx="3490074" cy="400110"/>
            <a:chOff x="2302750" y="3799391"/>
            <a:chExt cx="3490074" cy="400110"/>
          </a:xfrm>
        </p:grpSpPr>
        <p:sp>
          <p:nvSpPr>
            <p:cNvPr id="35" name="Rectangle 34">
              <a:extLst>
                <a:ext uri="{FF2B5EF4-FFF2-40B4-BE49-F238E27FC236}">
                  <a16:creationId xmlns:a16="http://schemas.microsoft.com/office/drawing/2014/main" id="{ACD7BEC6-BF7B-4D9C-B46D-7CDAF218B261}"/>
                </a:ext>
              </a:extLst>
            </p:cNvPr>
            <p:cNvSpPr/>
            <p:nvPr/>
          </p:nvSpPr>
          <p:spPr>
            <a:xfrm rot="2700000">
              <a:off x="2302750" y="3882029"/>
              <a:ext cx="154270" cy="154270"/>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6" name="TextBox 35">
              <a:extLst>
                <a:ext uri="{FF2B5EF4-FFF2-40B4-BE49-F238E27FC236}">
                  <a16:creationId xmlns:a16="http://schemas.microsoft.com/office/drawing/2014/main" id="{11CCB001-593C-4604-B3C4-BDF69385FD04}"/>
                </a:ext>
              </a:extLst>
            </p:cNvPr>
            <p:cNvSpPr txBox="1"/>
            <p:nvPr/>
          </p:nvSpPr>
          <p:spPr>
            <a:xfrm>
              <a:off x="2488971" y="3799391"/>
              <a:ext cx="3303853"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2000" b="0" i="0" u="none" strike="noStrike" kern="1200" cap="none" spc="0" normalizeH="0" baseline="0" noProof="0">
                  <a:ln>
                    <a:noFill/>
                  </a:ln>
                  <a:solidFill>
                    <a:srgbClr val="000000"/>
                  </a:solidFill>
                  <a:effectLst/>
                  <a:uLnTx/>
                  <a:uFillTx/>
                  <a:latin typeface="Calibri Light" panose="020F0302020204030204"/>
                  <a:ea typeface="+mn-ea"/>
                  <a:cs typeface="Arial" pitchFamily="34" charset="0"/>
                </a:rPr>
                <a:t>Users: Lecturers and Students</a:t>
              </a:r>
            </a:p>
          </p:txBody>
        </p:sp>
      </p:grpSp>
      <p:grpSp>
        <p:nvGrpSpPr>
          <p:cNvPr id="37" name="Group 36">
            <a:extLst>
              <a:ext uri="{FF2B5EF4-FFF2-40B4-BE49-F238E27FC236}">
                <a16:creationId xmlns:a16="http://schemas.microsoft.com/office/drawing/2014/main" id="{86F60BC6-6BFF-47E2-A43A-39F6B1ADC92C}"/>
              </a:ext>
            </a:extLst>
          </p:cNvPr>
          <p:cNvGrpSpPr/>
          <p:nvPr/>
        </p:nvGrpSpPr>
        <p:grpSpPr>
          <a:xfrm>
            <a:off x="1817643" y="3062961"/>
            <a:ext cx="1487331" cy="461665"/>
            <a:chOff x="1796105" y="1584815"/>
            <a:chExt cx="1487331" cy="461665"/>
          </a:xfrm>
        </p:grpSpPr>
        <p:grpSp>
          <p:nvGrpSpPr>
            <p:cNvPr id="38" name="Group 37">
              <a:extLst>
                <a:ext uri="{FF2B5EF4-FFF2-40B4-BE49-F238E27FC236}">
                  <a16:creationId xmlns:a16="http://schemas.microsoft.com/office/drawing/2014/main" id="{5F0DBCCA-9AA1-4EFB-BAA6-9E2B4B0B3325}"/>
                </a:ext>
              </a:extLst>
            </p:cNvPr>
            <p:cNvGrpSpPr/>
            <p:nvPr/>
          </p:nvGrpSpPr>
          <p:grpSpPr>
            <a:xfrm>
              <a:off x="1796105" y="1718666"/>
              <a:ext cx="193963" cy="193963"/>
              <a:chOff x="1796105" y="1718666"/>
              <a:chExt cx="193963" cy="193963"/>
            </a:xfrm>
          </p:grpSpPr>
          <p:sp>
            <p:nvSpPr>
              <p:cNvPr id="40" name="Rectangle 39">
                <a:extLst>
                  <a:ext uri="{FF2B5EF4-FFF2-40B4-BE49-F238E27FC236}">
                    <a16:creationId xmlns:a16="http://schemas.microsoft.com/office/drawing/2014/main" id="{DCBAA42A-394C-4B30-AD1D-CD1622D9CB78}"/>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Rectangle 40">
                <a:extLst>
                  <a:ext uri="{FF2B5EF4-FFF2-40B4-BE49-F238E27FC236}">
                    <a16:creationId xmlns:a16="http://schemas.microsoft.com/office/drawing/2014/main" id="{2F55FE92-05F9-4206-A558-7228A2E20CBD}"/>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39" name="TextBox 38">
              <a:extLst>
                <a:ext uri="{FF2B5EF4-FFF2-40B4-BE49-F238E27FC236}">
                  <a16:creationId xmlns:a16="http://schemas.microsoft.com/office/drawing/2014/main" id="{D5067DA2-A069-41E0-BE6B-BD534FA22A08}"/>
                </a:ext>
              </a:extLst>
            </p:cNvPr>
            <p:cNvSpPr txBox="1"/>
            <p:nvPr/>
          </p:nvSpPr>
          <p:spPr>
            <a:xfrm>
              <a:off x="2093495" y="1584815"/>
              <a:ext cx="1189941"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2400" b="0" i="0" u="none" strike="noStrike" kern="1200" cap="none" spc="0" normalizeH="0" baseline="0" noProof="0">
                  <a:ln>
                    <a:noFill/>
                  </a:ln>
                  <a:solidFill>
                    <a:srgbClr val="033454"/>
                  </a:solidFill>
                  <a:effectLst/>
                  <a:uLnTx/>
                  <a:uFillTx/>
                  <a:latin typeface="Calibri Light" panose="020F0302020204030204"/>
                  <a:ea typeface="+mn-ea"/>
                  <a:cs typeface="Arial" pitchFamily="34" charset="0"/>
                </a:rPr>
                <a:t>Benefits</a:t>
              </a:r>
            </a:p>
          </p:txBody>
        </p:sp>
      </p:grpSp>
      <p:grpSp>
        <p:nvGrpSpPr>
          <p:cNvPr id="42" name="Group 41">
            <a:extLst>
              <a:ext uri="{FF2B5EF4-FFF2-40B4-BE49-F238E27FC236}">
                <a16:creationId xmlns:a16="http://schemas.microsoft.com/office/drawing/2014/main" id="{1607AF88-8257-4B49-8D81-5AB38F46449D}"/>
              </a:ext>
            </a:extLst>
          </p:cNvPr>
          <p:cNvGrpSpPr/>
          <p:nvPr/>
        </p:nvGrpSpPr>
        <p:grpSpPr>
          <a:xfrm>
            <a:off x="2115033" y="4355648"/>
            <a:ext cx="6159266" cy="400110"/>
            <a:chOff x="2302750" y="3799391"/>
            <a:chExt cx="6159266" cy="400110"/>
          </a:xfrm>
        </p:grpSpPr>
        <p:sp>
          <p:nvSpPr>
            <p:cNvPr id="43" name="Rectangle 42">
              <a:extLst>
                <a:ext uri="{FF2B5EF4-FFF2-40B4-BE49-F238E27FC236}">
                  <a16:creationId xmlns:a16="http://schemas.microsoft.com/office/drawing/2014/main" id="{E60DBCA1-F681-431B-8E27-28D99A9AC5F5}"/>
                </a:ext>
              </a:extLst>
            </p:cNvPr>
            <p:cNvSpPr/>
            <p:nvPr/>
          </p:nvSpPr>
          <p:spPr>
            <a:xfrm rot="2700000">
              <a:off x="2302750" y="3882029"/>
              <a:ext cx="154270" cy="154270"/>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44" name="TextBox 43">
              <a:extLst>
                <a:ext uri="{FF2B5EF4-FFF2-40B4-BE49-F238E27FC236}">
                  <a16:creationId xmlns:a16="http://schemas.microsoft.com/office/drawing/2014/main" id="{42F198CD-DB66-4CBB-9074-A7741D9D7B90}"/>
                </a:ext>
              </a:extLst>
            </p:cNvPr>
            <p:cNvSpPr txBox="1"/>
            <p:nvPr/>
          </p:nvSpPr>
          <p:spPr>
            <a:xfrm>
              <a:off x="2488971" y="3799391"/>
              <a:ext cx="5973045"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2000" b="0" i="0" u="none" strike="noStrike" kern="1200" cap="none" spc="0" normalizeH="0" baseline="0" noProof="0">
                  <a:ln>
                    <a:noFill/>
                  </a:ln>
                  <a:solidFill>
                    <a:srgbClr val="000000"/>
                  </a:solidFill>
                  <a:effectLst/>
                  <a:uLnTx/>
                  <a:uFillTx/>
                  <a:latin typeface="Calibri Light" panose="020F0302020204030204"/>
                  <a:ea typeface="+mn-ea"/>
                  <a:cs typeface="Arial" pitchFamily="34" charset="0"/>
                </a:rPr>
                <a:t>No need of using many tools to do collaborative learning</a:t>
              </a:r>
            </a:p>
          </p:txBody>
        </p:sp>
      </p:grpSp>
      <p:grpSp>
        <p:nvGrpSpPr>
          <p:cNvPr id="45" name="Group 44">
            <a:extLst>
              <a:ext uri="{FF2B5EF4-FFF2-40B4-BE49-F238E27FC236}">
                <a16:creationId xmlns:a16="http://schemas.microsoft.com/office/drawing/2014/main" id="{FACDE6BF-EEF0-4316-AAD4-52DDB63E3344}"/>
              </a:ext>
            </a:extLst>
          </p:cNvPr>
          <p:cNvGrpSpPr/>
          <p:nvPr/>
        </p:nvGrpSpPr>
        <p:grpSpPr>
          <a:xfrm>
            <a:off x="2115033" y="4834305"/>
            <a:ext cx="6757484" cy="707886"/>
            <a:chOff x="2302750" y="3799391"/>
            <a:chExt cx="6757484" cy="707886"/>
          </a:xfrm>
        </p:grpSpPr>
        <p:sp>
          <p:nvSpPr>
            <p:cNvPr id="46" name="Rectangle 45">
              <a:extLst>
                <a:ext uri="{FF2B5EF4-FFF2-40B4-BE49-F238E27FC236}">
                  <a16:creationId xmlns:a16="http://schemas.microsoft.com/office/drawing/2014/main" id="{436DF9A8-DF2B-4EAC-8880-B4AF903F2496}"/>
                </a:ext>
              </a:extLst>
            </p:cNvPr>
            <p:cNvSpPr/>
            <p:nvPr/>
          </p:nvSpPr>
          <p:spPr>
            <a:xfrm rot="2700000">
              <a:off x="2302750" y="3882029"/>
              <a:ext cx="154270" cy="154270"/>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47" name="TextBox 46">
              <a:extLst>
                <a:ext uri="{FF2B5EF4-FFF2-40B4-BE49-F238E27FC236}">
                  <a16:creationId xmlns:a16="http://schemas.microsoft.com/office/drawing/2014/main" id="{6BC8D578-0725-4971-A0D9-BBA2C35B4A19}"/>
                </a:ext>
              </a:extLst>
            </p:cNvPr>
            <p:cNvSpPr txBox="1"/>
            <p:nvPr/>
          </p:nvSpPr>
          <p:spPr>
            <a:xfrm>
              <a:off x="2488971" y="3799391"/>
              <a:ext cx="6571263"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2000" b="0" i="0" u="none" strike="noStrike" kern="1200" cap="none" spc="0" normalizeH="0" baseline="0" noProof="0">
                  <a:ln>
                    <a:noFill/>
                  </a:ln>
                  <a:solidFill>
                    <a:srgbClr val="000000"/>
                  </a:solidFill>
                  <a:effectLst/>
                  <a:uLnTx/>
                  <a:uFillTx/>
                  <a:latin typeface="Calibri Light" panose="020F0302020204030204"/>
                  <a:ea typeface="+mn-ea"/>
                  <a:cs typeface="Arial" pitchFamily="34" charset="0"/>
                </a:rPr>
                <a:t>Students who are doing jobs with education will be able to save their time</a:t>
              </a:r>
            </a:p>
          </p:txBody>
        </p:sp>
      </p:grpSp>
      <p:grpSp>
        <p:nvGrpSpPr>
          <p:cNvPr id="48" name="Group 47">
            <a:extLst>
              <a:ext uri="{FF2B5EF4-FFF2-40B4-BE49-F238E27FC236}">
                <a16:creationId xmlns:a16="http://schemas.microsoft.com/office/drawing/2014/main" id="{5005F61D-0014-457D-9D0F-EBCB0617F84A}"/>
              </a:ext>
            </a:extLst>
          </p:cNvPr>
          <p:cNvGrpSpPr/>
          <p:nvPr/>
        </p:nvGrpSpPr>
        <p:grpSpPr>
          <a:xfrm>
            <a:off x="2115033" y="5592878"/>
            <a:ext cx="6757484" cy="400110"/>
            <a:chOff x="2302750" y="3799391"/>
            <a:chExt cx="6757484" cy="400110"/>
          </a:xfrm>
        </p:grpSpPr>
        <p:sp>
          <p:nvSpPr>
            <p:cNvPr id="49" name="Rectangle 48">
              <a:extLst>
                <a:ext uri="{FF2B5EF4-FFF2-40B4-BE49-F238E27FC236}">
                  <a16:creationId xmlns:a16="http://schemas.microsoft.com/office/drawing/2014/main" id="{726E4474-FC46-4BDE-A4D7-E228E773C543}"/>
                </a:ext>
              </a:extLst>
            </p:cNvPr>
            <p:cNvSpPr/>
            <p:nvPr/>
          </p:nvSpPr>
          <p:spPr>
            <a:xfrm rot="2700000">
              <a:off x="2302750" y="3882029"/>
              <a:ext cx="154270" cy="154270"/>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50" name="TextBox 49">
              <a:extLst>
                <a:ext uri="{FF2B5EF4-FFF2-40B4-BE49-F238E27FC236}">
                  <a16:creationId xmlns:a16="http://schemas.microsoft.com/office/drawing/2014/main" id="{E85EA2E2-0C6B-4A58-8076-67F569B425AE}"/>
                </a:ext>
              </a:extLst>
            </p:cNvPr>
            <p:cNvSpPr txBox="1"/>
            <p:nvPr/>
          </p:nvSpPr>
          <p:spPr>
            <a:xfrm>
              <a:off x="2488971" y="3799391"/>
              <a:ext cx="657126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2000" b="0" i="0" u="none" strike="noStrike" kern="1200" cap="none" spc="0" normalizeH="0" baseline="0" noProof="0">
                  <a:ln>
                    <a:noFill/>
                  </a:ln>
                  <a:solidFill>
                    <a:srgbClr val="000000"/>
                  </a:solidFill>
                  <a:effectLst/>
                  <a:uLnTx/>
                  <a:uFillTx/>
                  <a:latin typeface="Calibri Light" panose="020F0302020204030204"/>
                  <a:ea typeface="+mn-ea"/>
                  <a:cs typeface="Arial" pitchFamily="34" charset="0"/>
                </a:rPr>
                <a:t>Can help students who have hearing and physical impairments</a:t>
              </a:r>
            </a:p>
          </p:txBody>
        </p:sp>
      </p:grpSp>
      <p:grpSp>
        <p:nvGrpSpPr>
          <p:cNvPr id="51" name="Group 50">
            <a:extLst>
              <a:ext uri="{FF2B5EF4-FFF2-40B4-BE49-F238E27FC236}">
                <a16:creationId xmlns:a16="http://schemas.microsoft.com/office/drawing/2014/main" id="{FF4B3954-AF83-4885-A3AF-BEA919D31107}"/>
              </a:ext>
            </a:extLst>
          </p:cNvPr>
          <p:cNvGrpSpPr/>
          <p:nvPr/>
        </p:nvGrpSpPr>
        <p:grpSpPr>
          <a:xfrm>
            <a:off x="2115033" y="6073509"/>
            <a:ext cx="6757484" cy="400110"/>
            <a:chOff x="2302750" y="3799391"/>
            <a:chExt cx="6757484" cy="400110"/>
          </a:xfrm>
        </p:grpSpPr>
        <p:sp>
          <p:nvSpPr>
            <p:cNvPr id="52" name="Rectangle 51">
              <a:extLst>
                <a:ext uri="{FF2B5EF4-FFF2-40B4-BE49-F238E27FC236}">
                  <a16:creationId xmlns:a16="http://schemas.microsoft.com/office/drawing/2014/main" id="{7B762642-F95B-4DBC-808C-56D310862AE9}"/>
                </a:ext>
              </a:extLst>
            </p:cNvPr>
            <p:cNvSpPr/>
            <p:nvPr/>
          </p:nvSpPr>
          <p:spPr>
            <a:xfrm rot="2700000">
              <a:off x="2302750" y="3882029"/>
              <a:ext cx="154270" cy="154270"/>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53" name="TextBox 52">
              <a:extLst>
                <a:ext uri="{FF2B5EF4-FFF2-40B4-BE49-F238E27FC236}">
                  <a16:creationId xmlns:a16="http://schemas.microsoft.com/office/drawing/2014/main" id="{1C690828-B50A-4EE1-A92B-2A3C5728DFEE}"/>
                </a:ext>
              </a:extLst>
            </p:cNvPr>
            <p:cNvSpPr txBox="1"/>
            <p:nvPr/>
          </p:nvSpPr>
          <p:spPr>
            <a:xfrm>
              <a:off x="2488971" y="3799391"/>
              <a:ext cx="657126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2000" b="0" i="0" u="none" strike="noStrike" kern="1200" cap="none" spc="0" normalizeH="0" baseline="0" noProof="0">
                  <a:ln>
                    <a:noFill/>
                  </a:ln>
                  <a:solidFill>
                    <a:srgbClr val="000000"/>
                  </a:solidFill>
                  <a:effectLst/>
                  <a:uLnTx/>
                  <a:uFillTx/>
                  <a:latin typeface="Calibri Light" panose="020F0302020204030204"/>
                  <a:ea typeface="+mn-ea"/>
                  <a:cs typeface="Arial" pitchFamily="34" charset="0"/>
                </a:rPr>
                <a:t>Other existing solutions does not provide lecture note feature</a:t>
              </a:r>
            </a:p>
          </p:txBody>
        </p:sp>
      </p:grpSp>
      <p:grpSp>
        <p:nvGrpSpPr>
          <p:cNvPr id="57" name="Group 56">
            <a:extLst>
              <a:ext uri="{FF2B5EF4-FFF2-40B4-BE49-F238E27FC236}">
                <a16:creationId xmlns:a16="http://schemas.microsoft.com/office/drawing/2014/main" id="{243165BB-ABEA-4E90-A1D3-6372932D21EC}"/>
              </a:ext>
            </a:extLst>
          </p:cNvPr>
          <p:cNvGrpSpPr/>
          <p:nvPr/>
        </p:nvGrpSpPr>
        <p:grpSpPr>
          <a:xfrm>
            <a:off x="2115033" y="3630443"/>
            <a:ext cx="7200417" cy="707886"/>
            <a:chOff x="2302750" y="3799391"/>
            <a:chExt cx="7200417" cy="707886"/>
          </a:xfrm>
        </p:grpSpPr>
        <p:sp>
          <p:nvSpPr>
            <p:cNvPr id="58" name="Rectangle 57">
              <a:extLst>
                <a:ext uri="{FF2B5EF4-FFF2-40B4-BE49-F238E27FC236}">
                  <a16:creationId xmlns:a16="http://schemas.microsoft.com/office/drawing/2014/main" id="{191FA2A0-9ED9-4925-996D-7516BBA72EC2}"/>
                </a:ext>
              </a:extLst>
            </p:cNvPr>
            <p:cNvSpPr/>
            <p:nvPr/>
          </p:nvSpPr>
          <p:spPr>
            <a:xfrm rot="2700000">
              <a:off x="2302750" y="3882029"/>
              <a:ext cx="154270" cy="154270"/>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59" name="TextBox 58">
              <a:extLst>
                <a:ext uri="{FF2B5EF4-FFF2-40B4-BE49-F238E27FC236}">
                  <a16:creationId xmlns:a16="http://schemas.microsoft.com/office/drawing/2014/main" id="{860B2BB0-8D4E-4B78-8329-307AA9E9AC22}"/>
                </a:ext>
              </a:extLst>
            </p:cNvPr>
            <p:cNvSpPr txBox="1"/>
            <p:nvPr/>
          </p:nvSpPr>
          <p:spPr>
            <a:xfrm>
              <a:off x="2488971" y="3799391"/>
              <a:ext cx="7014196"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2000" b="0" i="0" u="none" strike="noStrike" kern="1200" cap="none" spc="0" normalizeH="0" baseline="0" noProof="0">
                  <a:ln>
                    <a:noFill/>
                  </a:ln>
                  <a:solidFill>
                    <a:srgbClr val="000000"/>
                  </a:solidFill>
                  <a:effectLst/>
                  <a:uLnTx/>
                  <a:uFillTx/>
                  <a:latin typeface="Calibri Light" panose="020F0302020204030204"/>
                  <a:ea typeface="+mn-ea"/>
                  <a:cs typeface="Arial" pitchFamily="34" charset="0"/>
                </a:rPr>
                <a:t>Students’ attention can be identified even if the student does not expose their identity to the lecturer</a:t>
              </a:r>
            </a:p>
          </p:txBody>
        </p:sp>
      </p:grpSp>
      <p:sp>
        <p:nvSpPr>
          <p:cNvPr id="54" name="TextBox 53">
            <a:extLst>
              <a:ext uri="{FF2B5EF4-FFF2-40B4-BE49-F238E27FC236}">
                <a16:creationId xmlns:a16="http://schemas.microsoft.com/office/drawing/2014/main" id="{FBCC1C10-08C9-48CA-AB40-FF9D56EDFBAD}"/>
              </a:ext>
            </a:extLst>
          </p:cNvPr>
          <p:cNvSpPr txBox="1"/>
          <p:nvPr/>
        </p:nvSpPr>
        <p:spPr>
          <a:xfrm>
            <a:off x="107045" y="1547995"/>
            <a:ext cx="1002197"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IT18009132</a:t>
            </a:r>
            <a:endParaRPr lang="en-US" sz="1400" b="1">
              <a:solidFill>
                <a:schemeClr val="bg1"/>
              </a:solidFill>
            </a:endParaRPr>
          </a:p>
        </p:txBody>
      </p:sp>
      <p:sp>
        <p:nvSpPr>
          <p:cNvPr id="55" name="TextBox 54">
            <a:extLst>
              <a:ext uri="{FF2B5EF4-FFF2-40B4-BE49-F238E27FC236}">
                <a16:creationId xmlns:a16="http://schemas.microsoft.com/office/drawing/2014/main" id="{A45DE39D-8B31-48C4-B5E6-D1A1BA74DA7C}"/>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err="1">
                <a:solidFill>
                  <a:schemeClr val="bg1"/>
                </a:solidFill>
                <a:latin typeface="Arial" pitchFamily="34" charset="0"/>
                <a:cs typeface="Arial" pitchFamily="34" charset="0"/>
              </a:rPr>
              <a:t>Dilanka</a:t>
            </a:r>
            <a:r>
              <a:rPr lang="en-US" sz="1100">
                <a:solidFill>
                  <a:schemeClr val="bg1"/>
                </a:solidFill>
                <a:latin typeface="Arial" pitchFamily="34" charset="0"/>
                <a:cs typeface="Arial" pitchFamily="34" charset="0"/>
              </a:rPr>
              <a:t> R.M.T.</a:t>
            </a:r>
            <a:endParaRPr lang="en-US" sz="1100">
              <a:solidFill>
                <a:schemeClr val="bg1"/>
              </a:solidFill>
            </a:endParaRPr>
          </a:p>
        </p:txBody>
      </p:sp>
      <p:pic>
        <p:nvPicPr>
          <p:cNvPr id="56" name="Picture 55">
            <a:extLst>
              <a:ext uri="{FF2B5EF4-FFF2-40B4-BE49-F238E27FC236}">
                <a16:creationId xmlns:a16="http://schemas.microsoft.com/office/drawing/2014/main" id="{44EC0624-AA41-427E-A501-DF3405734929}"/>
              </a:ext>
            </a:extLst>
          </p:cNvPr>
          <p:cNvPicPr>
            <a:picLocks noChangeAspect="1"/>
          </p:cNvPicPr>
          <p:nvPr/>
        </p:nvPicPr>
        <p:blipFill>
          <a:blip r:embed="rId3"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Tree>
    <p:extLst>
      <p:ext uri="{BB962C8B-B14F-4D97-AF65-F5344CB8AC3E}">
        <p14:creationId xmlns:p14="http://schemas.microsoft.com/office/powerpoint/2010/main" val="1425068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FB7663B-6CFD-4CDF-9E3D-521DA0A6A81C}"/>
              </a:ext>
            </a:extLst>
          </p:cNvPr>
          <p:cNvSpPr txBox="1"/>
          <p:nvPr/>
        </p:nvSpPr>
        <p:spPr>
          <a:xfrm>
            <a:off x="177575" y="5961926"/>
            <a:ext cx="861133" cy="769441"/>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lang="en-US" sz="4400">
                <a:solidFill>
                  <a:schemeClr val="bg1"/>
                </a:solidFill>
                <a:latin typeface="Speak Pro"/>
                <a:cs typeface="Arial"/>
              </a:rPr>
              <a:t>72</a:t>
            </a:r>
            <a:endParaRPr kumimoji="0" lang="en-US" sz="4400" b="0" i="0" u="none" strike="noStrike" kern="1200" cap="none" spc="0" normalizeH="0" baseline="0" noProof="0">
              <a:ln>
                <a:noFill/>
              </a:ln>
              <a:solidFill>
                <a:schemeClr val="bg1"/>
              </a:solidFill>
              <a:effectLst/>
              <a:uLnTx/>
              <a:uFillTx/>
              <a:latin typeface="Speak Pro" panose="020B0504020101020102" pitchFamily="34" charset="0"/>
              <a:cs typeface="+mn-cs"/>
            </a:endParaRPr>
          </a:p>
        </p:txBody>
      </p:sp>
      <p:grpSp>
        <p:nvGrpSpPr>
          <p:cNvPr id="13" name="Group 12">
            <a:extLst>
              <a:ext uri="{FF2B5EF4-FFF2-40B4-BE49-F238E27FC236}">
                <a16:creationId xmlns:a16="http://schemas.microsoft.com/office/drawing/2014/main" id="{F144F9A0-950A-4744-BC62-43DDCA9DBACF}"/>
              </a:ext>
            </a:extLst>
          </p:cNvPr>
          <p:cNvGrpSpPr/>
          <p:nvPr/>
        </p:nvGrpSpPr>
        <p:grpSpPr>
          <a:xfrm>
            <a:off x="1811349" y="334692"/>
            <a:ext cx="7061168" cy="609828"/>
            <a:chOff x="277091" y="249153"/>
            <a:chExt cx="7061168" cy="609828"/>
          </a:xfrm>
        </p:grpSpPr>
        <p:sp>
          <p:nvSpPr>
            <p:cNvPr id="14" name="Rectangle 13">
              <a:extLst>
                <a:ext uri="{FF2B5EF4-FFF2-40B4-BE49-F238E27FC236}">
                  <a16:creationId xmlns:a16="http://schemas.microsoft.com/office/drawing/2014/main" id="{08A05BD7-9BD8-42C5-9D09-B9B7A6C1EE47}"/>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D6FE4250-4DF3-40A8-8003-CBF7B39AE13B}"/>
                </a:ext>
              </a:extLst>
            </p:cNvPr>
            <p:cNvSpPr txBox="1"/>
            <p:nvPr/>
          </p:nvSpPr>
          <p:spPr>
            <a:xfrm>
              <a:off x="480291" y="249153"/>
              <a:ext cx="6857968"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3200" b="1" i="0" u="none" strike="noStrike" kern="1200" cap="none" spc="0" normalizeH="0" baseline="0" noProof="0">
                  <a:ln>
                    <a:noFill/>
                  </a:ln>
                  <a:solidFill>
                    <a:srgbClr val="033454"/>
                  </a:solidFill>
                  <a:effectLst/>
                  <a:uLnTx/>
                  <a:uFillTx/>
                  <a:latin typeface="Arial" pitchFamily="34" charset="0"/>
                  <a:ea typeface="+mn-ea"/>
                  <a:cs typeface="Arial" pitchFamily="34" charset="0"/>
                </a:rPr>
                <a:t>Marketing Commercialization Plan</a:t>
              </a:r>
              <a:endParaRPr kumimoji="0" lang="en-US" sz="3200" b="1" i="0" u="none" strike="noStrike" kern="1200" cap="none" spc="0" normalizeH="0" baseline="0" noProof="0">
                <a:ln>
                  <a:noFill/>
                </a:ln>
                <a:solidFill>
                  <a:srgbClr val="002060"/>
                </a:solidFill>
                <a:effectLst/>
                <a:uLnTx/>
                <a:uFillTx/>
                <a:latin typeface="Arial" pitchFamily="34" charset="0"/>
                <a:ea typeface="+mn-ea"/>
                <a:cs typeface="Arial" pitchFamily="34" charset="0"/>
              </a:endParaRPr>
            </a:p>
          </p:txBody>
        </p:sp>
      </p:grpSp>
      <p:grpSp>
        <p:nvGrpSpPr>
          <p:cNvPr id="24" name="Group 23">
            <a:extLst>
              <a:ext uri="{FF2B5EF4-FFF2-40B4-BE49-F238E27FC236}">
                <a16:creationId xmlns:a16="http://schemas.microsoft.com/office/drawing/2014/main" id="{13FA4456-F1C2-4C50-B687-98B2074712DB}"/>
              </a:ext>
            </a:extLst>
          </p:cNvPr>
          <p:cNvGrpSpPr/>
          <p:nvPr/>
        </p:nvGrpSpPr>
        <p:grpSpPr>
          <a:xfrm>
            <a:off x="1849594" y="1250947"/>
            <a:ext cx="4426021" cy="461665"/>
            <a:chOff x="1796105" y="1584815"/>
            <a:chExt cx="4426021" cy="461665"/>
          </a:xfrm>
        </p:grpSpPr>
        <p:grpSp>
          <p:nvGrpSpPr>
            <p:cNvPr id="25" name="Group 24">
              <a:extLst>
                <a:ext uri="{FF2B5EF4-FFF2-40B4-BE49-F238E27FC236}">
                  <a16:creationId xmlns:a16="http://schemas.microsoft.com/office/drawing/2014/main" id="{BE5AA62F-7225-4534-9393-60756A5B6A6C}"/>
                </a:ext>
              </a:extLst>
            </p:cNvPr>
            <p:cNvGrpSpPr/>
            <p:nvPr/>
          </p:nvGrpSpPr>
          <p:grpSpPr>
            <a:xfrm>
              <a:off x="1796105" y="1718666"/>
              <a:ext cx="193963" cy="193963"/>
              <a:chOff x="1796105" y="1718666"/>
              <a:chExt cx="193963" cy="193963"/>
            </a:xfrm>
          </p:grpSpPr>
          <p:sp>
            <p:nvSpPr>
              <p:cNvPr id="27" name="Rectangle 26">
                <a:extLst>
                  <a:ext uri="{FF2B5EF4-FFF2-40B4-BE49-F238E27FC236}">
                    <a16:creationId xmlns:a16="http://schemas.microsoft.com/office/drawing/2014/main" id="{CB269ECA-4D13-4FB9-AF2C-F14D38D5F813}"/>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26FB9575-F4B1-4660-8D6D-3E9A85CB3917}"/>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26" name="TextBox 25">
              <a:extLst>
                <a:ext uri="{FF2B5EF4-FFF2-40B4-BE49-F238E27FC236}">
                  <a16:creationId xmlns:a16="http://schemas.microsoft.com/office/drawing/2014/main" id="{51028166-4DAF-45F1-A6A1-56084DCB54EC}"/>
                </a:ext>
              </a:extLst>
            </p:cNvPr>
            <p:cNvSpPr txBox="1"/>
            <p:nvPr/>
          </p:nvSpPr>
          <p:spPr>
            <a:xfrm>
              <a:off x="2093495" y="1584815"/>
              <a:ext cx="4128631"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2400" b="0" i="0" u="none" strike="noStrike" kern="1200" cap="none" spc="0" normalizeH="0" baseline="0" noProof="0">
                  <a:ln>
                    <a:noFill/>
                  </a:ln>
                  <a:solidFill>
                    <a:srgbClr val="033454"/>
                  </a:solidFill>
                  <a:effectLst/>
                  <a:uLnTx/>
                  <a:uFillTx/>
                  <a:latin typeface="Calibri Light" panose="020F0302020204030204"/>
                  <a:ea typeface="+mn-ea"/>
                  <a:cs typeface="Arial" pitchFamily="34" charset="0"/>
                </a:rPr>
                <a:t>Advertising and Communication</a:t>
              </a:r>
            </a:p>
          </p:txBody>
        </p:sp>
      </p:grpSp>
      <p:pic>
        <p:nvPicPr>
          <p:cNvPr id="16" name="Picture 15" descr="A group of people standing in front of a wall with images on it&#10;&#10;Description automatically generated with low confidence">
            <a:extLst>
              <a:ext uri="{FF2B5EF4-FFF2-40B4-BE49-F238E27FC236}">
                <a16:creationId xmlns:a16="http://schemas.microsoft.com/office/drawing/2014/main" id="{D9F89939-0276-4383-A9D0-24E8D2795B60}"/>
              </a:ext>
            </a:extLst>
          </p:cNvPr>
          <p:cNvPicPr>
            <a:picLocks noChangeAspect="1"/>
          </p:cNvPicPr>
          <p:nvPr/>
        </p:nvPicPr>
        <p:blipFill>
          <a:blip r:embed="rId2">
            <a:extLst>
              <a:ext uri="{28A0092B-C50C-407E-A947-70E740481C1C}">
                <a14:useLocalDpi xmlns:a14="http://schemas.microsoft.com/office/drawing/2010/main" val="0"/>
              </a:ext>
            </a:extLst>
          </a:blip>
          <a:srcRect l="13737" t="6500" r="12376" b="14128"/>
          <a:stretch>
            <a:fillRect/>
          </a:stretch>
        </p:blipFill>
        <p:spPr>
          <a:xfrm>
            <a:off x="8872517" y="3800475"/>
            <a:ext cx="2843233" cy="2161451"/>
          </a:xfrm>
          <a:prstGeom prst="rect">
            <a:avLst/>
          </a:prstGeom>
        </p:spPr>
      </p:pic>
      <p:grpSp>
        <p:nvGrpSpPr>
          <p:cNvPr id="17" name="Group 16">
            <a:extLst>
              <a:ext uri="{FF2B5EF4-FFF2-40B4-BE49-F238E27FC236}">
                <a16:creationId xmlns:a16="http://schemas.microsoft.com/office/drawing/2014/main" id="{5FD0E5CD-A2DB-41B7-A36F-3F3A84389B94}"/>
              </a:ext>
            </a:extLst>
          </p:cNvPr>
          <p:cNvGrpSpPr/>
          <p:nvPr/>
        </p:nvGrpSpPr>
        <p:grpSpPr>
          <a:xfrm>
            <a:off x="2146984" y="1848309"/>
            <a:ext cx="2135409" cy="400110"/>
            <a:chOff x="2302750" y="3799391"/>
            <a:chExt cx="2135409" cy="400110"/>
          </a:xfrm>
        </p:grpSpPr>
        <p:sp>
          <p:nvSpPr>
            <p:cNvPr id="18" name="Rectangle 17">
              <a:extLst>
                <a:ext uri="{FF2B5EF4-FFF2-40B4-BE49-F238E27FC236}">
                  <a16:creationId xmlns:a16="http://schemas.microsoft.com/office/drawing/2014/main" id="{6D2504B7-9659-4D8B-BACB-D20757934451}"/>
                </a:ext>
              </a:extLst>
            </p:cNvPr>
            <p:cNvSpPr/>
            <p:nvPr/>
          </p:nvSpPr>
          <p:spPr>
            <a:xfrm rot="2700000">
              <a:off x="2302750" y="3882029"/>
              <a:ext cx="154270" cy="154270"/>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9" name="TextBox 18">
              <a:extLst>
                <a:ext uri="{FF2B5EF4-FFF2-40B4-BE49-F238E27FC236}">
                  <a16:creationId xmlns:a16="http://schemas.microsoft.com/office/drawing/2014/main" id="{2CE60669-E59E-4BE4-A8C3-2B22C1F9B65C}"/>
                </a:ext>
              </a:extLst>
            </p:cNvPr>
            <p:cNvSpPr txBox="1"/>
            <p:nvPr/>
          </p:nvSpPr>
          <p:spPr>
            <a:xfrm>
              <a:off x="2488971" y="3799391"/>
              <a:ext cx="1949188"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2000" b="0" i="0" u="none" strike="noStrike" kern="1200" cap="none" spc="0" normalizeH="0" baseline="0" noProof="0">
                  <a:ln>
                    <a:noFill/>
                  </a:ln>
                  <a:solidFill>
                    <a:srgbClr val="000000"/>
                  </a:solidFill>
                  <a:effectLst/>
                  <a:uLnTx/>
                  <a:uFillTx/>
                  <a:latin typeface="Calibri Light" panose="020F0302020204030204"/>
                  <a:ea typeface="+mn-ea"/>
                  <a:cs typeface="Arial" pitchFamily="34" charset="0"/>
                </a:rPr>
                <a:t>YouTube Channel</a:t>
              </a:r>
            </a:p>
          </p:txBody>
        </p:sp>
      </p:grpSp>
      <p:grpSp>
        <p:nvGrpSpPr>
          <p:cNvPr id="23" name="Group 22">
            <a:extLst>
              <a:ext uri="{FF2B5EF4-FFF2-40B4-BE49-F238E27FC236}">
                <a16:creationId xmlns:a16="http://schemas.microsoft.com/office/drawing/2014/main" id="{D860F8A0-E065-4196-AFD9-AEEA062FD4AD}"/>
              </a:ext>
            </a:extLst>
          </p:cNvPr>
          <p:cNvGrpSpPr/>
          <p:nvPr/>
        </p:nvGrpSpPr>
        <p:grpSpPr>
          <a:xfrm>
            <a:off x="2114994" y="2857838"/>
            <a:ext cx="3342663" cy="400110"/>
            <a:chOff x="2302750" y="3799391"/>
            <a:chExt cx="3342663" cy="400110"/>
          </a:xfrm>
        </p:grpSpPr>
        <p:sp>
          <p:nvSpPr>
            <p:cNvPr id="29" name="Rectangle 28">
              <a:extLst>
                <a:ext uri="{FF2B5EF4-FFF2-40B4-BE49-F238E27FC236}">
                  <a16:creationId xmlns:a16="http://schemas.microsoft.com/office/drawing/2014/main" id="{0AB180EA-1B64-4350-896C-EBBFDC301974}"/>
                </a:ext>
              </a:extLst>
            </p:cNvPr>
            <p:cNvSpPr/>
            <p:nvPr/>
          </p:nvSpPr>
          <p:spPr>
            <a:xfrm rot="2700000">
              <a:off x="2302750" y="3882029"/>
              <a:ext cx="154270" cy="154270"/>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0" name="TextBox 29">
              <a:extLst>
                <a:ext uri="{FF2B5EF4-FFF2-40B4-BE49-F238E27FC236}">
                  <a16:creationId xmlns:a16="http://schemas.microsoft.com/office/drawing/2014/main" id="{0BC3575A-C0D7-4F4E-A367-E427179CF4CB}"/>
                </a:ext>
              </a:extLst>
            </p:cNvPr>
            <p:cNvSpPr txBox="1"/>
            <p:nvPr/>
          </p:nvSpPr>
          <p:spPr>
            <a:xfrm>
              <a:off x="2488971" y="3799391"/>
              <a:ext cx="3156442"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2000" b="0" i="0" u="none" strike="noStrike" kern="1200" cap="none" spc="0" normalizeH="0" baseline="0" noProof="0">
                  <a:ln>
                    <a:noFill/>
                  </a:ln>
                  <a:solidFill>
                    <a:srgbClr val="000000"/>
                  </a:solidFill>
                  <a:effectLst/>
                  <a:uLnTx/>
                  <a:uFillTx/>
                  <a:latin typeface="Calibri Light" panose="020F0302020204030204"/>
                  <a:ea typeface="+mn-ea"/>
                  <a:cs typeface="Arial" pitchFamily="34" charset="0"/>
                </a:rPr>
                <a:t>Social Media Advertisements</a:t>
              </a:r>
            </a:p>
          </p:txBody>
        </p:sp>
      </p:grpSp>
      <p:grpSp>
        <p:nvGrpSpPr>
          <p:cNvPr id="34" name="Group 33">
            <a:extLst>
              <a:ext uri="{FF2B5EF4-FFF2-40B4-BE49-F238E27FC236}">
                <a16:creationId xmlns:a16="http://schemas.microsoft.com/office/drawing/2014/main" id="{BA43A735-A361-4688-B1B1-F31DF556BAE2}"/>
              </a:ext>
            </a:extLst>
          </p:cNvPr>
          <p:cNvGrpSpPr/>
          <p:nvPr/>
        </p:nvGrpSpPr>
        <p:grpSpPr>
          <a:xfrm>
            <a:off x="2146984" y="2326966"/>
            <a:ext cx="1898613" cy="400110"/>
            <a:chOff x="2302750" y="3799391"/>
            <a:chExt cx="1898613" cy="400110"/>
          </a:xfrm>
        </p:grpSpPr>
        <p:sp>
          <p:nvSpPr>
            <p:cNvPr id="35" name="Rectangle 34">
              <a:extLst>
                <a:ext uri="{FF2B5EF4-FFF2-40B4-BE49-F238E27FC236}">
                  <a16:creationId xmlns:a16="http://schemas.microsoft.com/office/drawing/2014/main" id="{ACD7BEC6-BF7B-4D9C-B46D-7CDAF218B261}"/>
                </a:ext>
              </a:extLst>
            </p:cNvPr>
            <p:cNvSpPr/>
            <p:nvPr/>
          </p:nvSpPr>
          <p:spPr>
            <a:xfrm rot="2700000">
              <a:off x="2302750" y="3882029"/>
              <a:ext cx="154270" cy="154270"/>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6" name="TextBox 35">
              <a:extLst>
                <a:ext uri="{FF2B5EF4-FFF2-40B4-BE49-F238E27FC236}">
                  <a16:creationId xmlns:a16="http://schemas.microsoft.com/office/drawing/2014/main" id="{11CCB001-593C-4604-B3C4-BDF69385FD04}"/>
                </a:ext>
              </a:extLst>
            </p:cNvPr>
            <p:cNvSpPr txBox="1"/>
            <p:nvPr/>
          </p:nvSpPr>
          <p:spPr>
            <a:xfrm>
              <a:off x="2488971" y="3799391"/>
              <a:ext cx="1712392"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2000" b="0" i="0" u="none" strike="noStrike" kern="1200" cap="none" spc="0" normalizeH="0" baseline="0" noProof="0">
                  <a:ln>
                    <a:noFill/>
                  </a:ln>
                  <a:solidFill>
                    <a:srgbClr val="000000"/>
                  </a:solidFill>
                  <a:effectLst/>
                  <a:uLnTx/>
                  <a:uFillTx/>
                  <a:latin typeface="Calibri Light" panose="020F0302020204030204"/>
                  <a:ea typeface="+mn-ea"/>
                  <a:cs typeface="Arial" pitchFamily="34" charset="0"/>
                </a:rPr>
                <a:t>Facebook Page</a:t>
              </a:r>
            </a:p>
          </p:txBody>
        </p:sp>
      </p:grpSp>
      <p:sp>
        <p:nvSpPr>
          <p:cNvPr id="31" name="TextBox 30">
            <a:extLst>
              <a:ext uri="{FF2B5EF4-FFF2-40B4-BE49-F238E27FC236}">
                <a16:creationId xmlns:a16="http://schemas.microsoft.com/office/drawing/2014/main" id="{227ABF99-142C-471F-9EDD-D264CF6B05AC}"/>
              </a:ext>
            </a:extLst>
          </p:cNvPr>
          <p:cNvSpPr txBox="1"/>
          <p:nvPr/>
        </p:nvSpPr>
        <p:spPr>
          <a:xfrm>
            <a:off x="107045" y="1547995"/>
            <a:ext cx="1002197"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IT18009132</a:t>
            </a:r>
            <a:endParaRPr lang="en-US" sz="1400" b="1">
              <a:solidFill>
                <a:schemeClr val="bg1"/>
              </a:solidFill>
            </a:endParaRPr>
          </a:p>
        </p:txBody>
      </p:sp>
      <p:sp>
        <p:nvSpPr>
          <p:cNvPr id="32" name="TextBox 31">
            <a:extLst>
              <a:ext uri="{FF2B5EF4-FFF2-40B4-BE49-F238E27FC236}">
                <a16:creationId xmlns:a16="http://schemas.microsoft.com/office/drawing/2014/main" id="{B87E1AEA-7790-4727-B308-D614FAAED000}"/>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err="1">
                <a:solidFill>
                  <a:schemeClr val="bg1"/>
                </a:solidFill>
                <a:latin typeface="Arial" pitchFamily="34" charset="0"/>
                <a:cs typeface="Arial" pitchFamily="34" charset="0"/>
              </a:rPr>
              <a:t>Dilanka</a:t>
            </a:r>
            <a:r>
              <a:rPr lang="en-US" sz="1100">
                <a:solidFill>
                  <a:schemeClr val="bg1"/>
                </a:solidFill>
                <a:latin typeface="Arial" pitchFamily="34" charset="0"/>
                <a:cs typeface="Arial" pitchFamily="34" charset="0"/>
              </a:rPr>
              <a:t> R.M.T.</a:t>
            </a:r>
            <a:endParaRPr lang="en-US" sz="1100">
              <a:solidFill>
                <a:schemeClr val="bg1"/>
              </a:solidFill>
            </a:endParaRPr>
          </a:p>
        </p:txBody>
      </p:sp>
      <p:pic>
        <p:nvPicPr>
          <p:cNvPr id="33" name="Picture 32">
            <a:extLst>
              <a:ext uri="{FF2B5EF4-FFF2-40B4-BE49-F238E27FC236}">
                <a16:creationId xmlns:a16="http://schemas.microsoft.com/office/drawing/2014/main" id="{7D66C624-03AD-40A0-9E51-512E1EB7B064}"/>
              </a:ext>
            </a:extLst>
          </p:cNvPr>
          <p:cNvPicPr>
            <a:picLocks noChangeAspect="1"/>
          </p:cNvPicPr>
          <p:nvPr/>
        </p:nvPicPr>
        <p:blipFill>
          <a:blip r:embed="rId3"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Tree>
    <p:extLst>
      <p:ext uri="{BB962C8B-B14F-4D97-AF65-F5344CB8AC3E}">
        <p14:creationId xmlns:p14="http://schemas.microsoft.com/office/powerpoint/2010/main" val="207308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FB7663B-6CFD-4CDF-9E3D-521DA0A6A81C}"/>
              </a:ext>
            </a:extLst>
          </p:cNvPr>
          <p:cNvSpPr txBox="1"/>
          <p:nvPr/>
        </p:nvSpPr>
        <p:spPr>
          <a:xfrm>
            <a:off x="177575" y="5961926"/>
            <a:ext cx="861133" cy="769441"/>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lang="en-US" sz="4400">
                <a:solidFill>
                  <a:schemeClr val="bg1"/>
                </a:solidFill>
                <a:latin typeface="Speak Pro"/>
                <a:cs typeface="Arial"/>
              </a:rPr>
              <a:t>73</a:t>
            </a:r>
            <a:endParaRPr lang="en-US" sz="4400" b="0" i="0" u="none" strike="noStrike" kern="1200" cap="none" spc="0" normalizeH="0" baseline="0" noProof="0">
              <a:ln>
                <a:noFill/>
              </a:ln>
              <a:solidFill>
                <a:schemeClr val="bg1"/>
              </a:solidFill>
              <a:effectLst/>
              <a:uLnTx/>
              <a:uFillTx/>
              <a:latin typeface="Speak Pro" panose="020B0504020101020102" pitchFamily="34" charset="0"/>
              <a:cs typeface="Arial"/>
            </a:endParaRPr>
          </a:p>
        </p:txBody>
      </p:sp>
      <p:grpSp>
        <p:nvGrpSpPr>
          <p:cNvPr id="13" name="Group 12">
            <a:extLst>
              <a:ext uri="{FF2B5EF4-FFF2-40B4-BE49-F238E27FC236}">
                <a16:creationId xmlns:a16="http://schemas.microsoft.com/office/drawing/2014/main" id="{F144F9A0-950A-4744-BC62-43DDCA9DBACF}"/>
              </a:ext>
            </a:extLst>
          </p:cNvPr>
          <p:cNvGrpSpPr/>
          <p:nvPr/>
        </p:nvGrpSpPr>
        <p:grpSpPr>
          <a:xfrm>
            <a:off x="1811349" y="334692"/>
            <a:ext cx="3531355" cy="609828"/>
            <a:chOff x="277091" y="249153"/>
            <a:chExt cx="3531355" cy="609828"/>
          </a:xfrm>
        </p:grpSpPr>
        <p:sp>
          <p:nvSpPr>
            <p:cNvPr id="14" name="Rectangle 13">
              <a:extLst>
                <a:ext uri="{FF2B5EF4-FFF2-40B4-BE49-F238E27FC236}">
                  <a16:creationId xmlns:a16="http://schemas.microsoft.com/office/drawing/2014/main" id="{08A05BD7-9BD8-42C5-9D09-B9B7A6C1EE47}"/>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D6FE4250-4DF3-40A8-8003-CBF7B39AE13B}"/>
                </a:ext>
              </a:extLst>
            </p:cNvPr>
            <p:cNvSpPr txBox="1"/>
            <p:nvPr/>
          </p:nvSpPr>
          <p:spPr>
            <a:xfrm>
              <a:off x="480291" y="249153"/>
              <a:ext cx="3328155"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3200" b="1" i="0" u="none" strike="noStrike" kern="1200" cap="none" spc="0" normalizeH="0" baseline="0" noProof="0">
                  <a:ln>
                    <a:noFill/>
                  </a:ln>
                  <a:solidFill>
                    <a:srgbClr val="033454"/>
                  </a:solidFill>
                  <a:effectLst/>
                  <a:uLnTx/>
                  <a:uFillTx/>
                  <a:latin typeface="Arial" pitchFamily="34" charset="0"/>
                  <a:ea typeface="+mn-ea"/>
                  <a:cs typeface="Arial" pitchFamily="34" charset="0"/>
                </a:rPr>
                <a:t>Pricing Strategy</a:t>
              </a:r>
              <a:endParaRPr kumimoji="0" lang="en-US" sz="3200" b="1" i="0" u="none" strike="noStrike" kern="1200" cap="none" spc="0" normalizeH="0" baseline="0" noProof="0">
                <a:ln>
                  <a:noFill/>
                </a:ln>
                <a:solidFill>
                  <a:srgbClr val="002060"/>
                </a:solidFill>
                <a:effectLst/>
                <a:uLnTx/>
                <a:uFillTx/>
                <a:latin typeface="Arial" pitchFamily="34" charset="0"/>
                <a:ea typeface="+mn-ea"/>
                <a:cs typeface="Arial" pitchFamily="34" charset="0"/>
              </a:endParaRPr>
            </a:p>
          </p:txBody>
        </p:sp>
      </p:grpSp>
      <p:sp>
        <p:nvSpPr>
          <p:cNvPr id="19" name="TextBox 18">
            <a:extLst>
              <a:ext uri="{FF2B5EF4-FFF2-40B4-BE49-F238E27FC236}">
                <a16:creationId xmlns:a16="http://schemas.microsoft.com/office/drawing/2014/main" id="{36E6301A-15C0-4162-BAA1-FD9945A6DDE9}"/>
              </a:ext>
            </a:extLst>
          </p:cNvPr>
          <p:cNvSpPr txBox="1"/>
          <p:nvPr/>
        </p:nvSpPr>
        <p:spPr>
          <a:xfrm>
            <a:off x="107045" y="1547995"/>
            <a:ext cx="1002197"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IT18009132</a:t>
            </a:r>
            <a:endParaRPr lang="en-US" sz="1400" b="1">
              <a:solidFill>
                <a:schemeClr val="bg1"/>
              </a:solidFill>
            </a:endParaRPr>
          </a:p>
        </p:txBody>
      </p:sp>
      <p:sp>
        <p:nvSpPr>
          <p:cNvPr id="20" name="TextBox 19">
            <a:extLst>
              <a:ext uri="{FF2B5EF4-FFF2-40B4-BE49-F238E27FC236}">
                <a16:creationId xmlns:a16="http://schemas.microsoft.com/office/drawing/2014/main" id="{15E50187-93A1-415F-9EA5-BC0DAC9143A8}"/>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err="1">
                <a:solidFill>
                  <a:schemeClr val="bg1"/>
                </a:solidFill>
                <a:latin typeface="Arial" pitchFamily="34" charset="0"/>
                <a:cs typeface="Arial" pitchFamily="34" charset="0"/>
              </a:rPr>
              <a:t>Dilanka</a:t>
            </a:r>
            <a:r>
              <a:rPr lang="en-US" sz="1100">
                <a:solidFill>
                  <a:schemeClr val="bg1"/>
                </a:solidFill>
                <a:latin typeface="Arial" pitchFamily="34" charset="0"/>
                <a:cs typeface="Arial" pitchFamily="34" charset="0"/>
              </a:rPr>
              <a:t> R.M.T.</a:t>
            </a:r>
            <a:endParaRPr lang="en-US" sz="1100">
              <a:solidFill>
                <a:schemeClr val="bg1"/>
              </a:solidFill>
            </a:endParaRPr>
          </a:p>
        </p:txBody>
      </p:sp>
      <p:pic>
        <p:nvPicPr>
          <p:cNvPr id="23" name="Picture 22">
            <a:extLst>
              <a:ext uri="{FF2B5EF4-FFF2-40B4-BE49-F238E27FC236}">
                <a16:creationId xmlns:a16="http://schemas.microsoft.com/office/drawing/2014/main" id="{AFCFD39F-3A36-4D18-AF29-7AFB86CD21F2}"/>
              </a:ext>
            </a:extLst>
          </p:cNvPr>
          <p:cNvPicPr>
            <a:picLocks noChangeAspect="1"/>
          </p:cNvPicPr>
          <p:nvPr/>
        </p:nvPicPr>
        <p:blipFill>
          <a:blip r:embed="rId2"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grpSp>
        <p:nvGrpSpPr>
          <p:cNvPr id="24" name="Group 23">
            <a:extLst>
              <a:ext uri="{FF2B5EF4-FFF2-40B4-BE49-F238E27FC236}">
                <a16:creationId xmlns:a16="http://schemas.microsoft.com/office/drawing/2014/main" id="{A32F9465-D6C9-4443-AD01-87D5E933E1C3}"/>
              </a:ext>
            </a:extLst>
          </p:cNvPr>
          <p:cNvGrpSpPr/>
          <p:nvPr/>
        </p:nvGrpSpPr>
        <p:grpSpPr>
          <a:xfrm>
            <a:off x="1811349" y="944520"/>
            <a:ext cx="3265163" cy="5324774"/>
            <a:chOff x="1204179" y="1084414"/>
            <a:chExt cx="3265163" cy="5324774"/>
          </a:xfrm>
        </p:grpSpPr>
        <p:sp>
          <p:nvSpPr>
            <p:cNvPr id="28" name="Rectangle 27">
              <a:extLst>
                <a:ext uri="{FF2B5EF4-FFF2-40B4-BE49-F238E27FC236}">
                  <a16:creationId xmlns:a16="http://schemas.microsoft.com/office/drawing/2014/main" id="{5EF65F43-FBC5-4BA5-9250-012457D0DC8A}"/>
                </a:ext>
              </a:extLst>
            </p:cNvPr>
            <p:cNvSpPr/>
            <p:nvPr/>
          </p:nvSpPr>
          <p:spPr>
            <a:xfrm>
              <a:off x="4159898" y="1944721"/>
              <a:ext cx="309444" cy="19290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bg1"/>
                </a:solidFill>
                <a:latin typeface="Poppins SemiBold" panose="00000700000000000000" pitchFamily="2" charset="0"/>
                <a:ea typeface="Inter" panose="020B0502030000000004" pitchFamily="34" charset="0"/>
                <a:cs typeface="Poppins SemiBold" panose="00000700000000000000" pitchFamily="2" charset="0"/>
              </a:endParaRPr>
            </a:p>
          </p:txBody>
        </p:sp>
        <p:sp>
          <p:nvSpPr>
            <p:cNvPr id="33" name="Rectangle 32">
              <a:extLst>
                <a:ext uri="{FF2B5EF4-FFF2-40B4-BE49-F238E27FC236}">
                  <a16:creationId xmlns:a16="http://schemas.microsoft.com/office/drawing/2014/main" id="{0ADEFCB9-E482-4C7F-96C6-D70FD8C27816}"/>
                </a:ext>
              </a:extLst>
            </p:cNvPr>
            <p:cNvSpPr/>
            <p:nvPr/>
          </p:nvSpPr>
          <p:spPr>
            <a:xfrm>
              <a:off x="3599285" y="1267116"/>
              <a:ext cx="446077" cy="276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34" name="Rectangle: Rounded Corners 33">
              <a:extLst>
                <a:ext uri="{FF2B5EF4-FFF2-40B4-BE49-F238E27FC236}">
                  <a16:creationId xmlns:a16="http://schemas.microsoft.com/office/drawing/2014/main" id="{ABB6BC4A-8B7C-4B3E-A28D-3F43F5DAA04E}"/>
                </a:ext>
              </a:extLst>
            </p:cNvPr>
            <p:cNvSpPr/>
            <p:nvPr/>
          </p:nvSpPr>
          <p:spPr>
            <a:xfrm>
              <a:off x="1204179" y="1339573"/>
              <a:ext cx="3172512" cy="5069615"/>
            </a:xfrm>
            <a:prstGeom prst="roundRect">
              <a:avLst>
                <a:gd name="adj" fmla="val 3083"/>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5" name="TextBox 34">
              <a:extLst>
                <a:ext uri="{FF2B5EF4-FFF2-40B4-BE49-F238E27FC236}">
                  <a16:creationId xmlns:a16="http://schemas.microsoft.com/office/drawing/2014/main" id="{CD3BC4CF-7039-4E4C-8666-8FC2607A0F20}"/>
                </a:ext>
              </a:extLst>
            </p:cNvPr>
            <p:cNvSpPr txBox="1"/>
            <p:nvPr/>
          </p:nvSpPr>
          <p:spPr>
            <a:xfrm>
              <a:off x="1421686" y="1858947"/>
              <a:ext cx="2743200" cy="830997"/>
            </a:xfrm>
            <a:prstGeom prst="rect">
              <a:avLst/>
            </a:prstGeom>
            <a:noFill/>
          </p:spPr>
          <p:txBody>
            <a:bodyPr wrap="square" rtlCol="0">
              <a:spAutoFit/>
            </a:bodyPr>
            <a:lstStyle/>
            <a:p>
              <a:pPr algn="ctr"/>
              <a:r>
                <a:rPr lang="en-ID" sz="4800" b="1" dirty="0">
                  <a:solidFill>
                    <a:schemeClr val="bg1"/>
                  </a:solidFill>
                  <a:latin typeface="Poppins SemiBold" panose="00000700000000000000" pitchFamily="2" charset="0"/>
                  <a:ea typeface="Inter" panose="020B0502030000000004" pitchFamily="34" charset="0"/>
                  <a:cs typeface="Poppins SemiBold" panose="00000700000000000000" pitchFamily="2" charset="0"/>
                </a:rPr>
                <a:t>$0/</a:t>
              </a:r>
              <a:r>
                <a:rPr lang="en-ID" sz="2000" b="1" dirty="0">
                  <a:solidFill>
                    <a:schemeClr val="bg1"/>
                  </a:solidFill>
                  <a:latin typeface="Poppins SemiBold" panose="00000700000000000000" pitchFamily="2" charset="0"/>
                  <a:ea typeface="Inter" panose="020B0502030000000004" pitchFamily="34" charset="0"/>
                  <a:cs typeface="Poppins SemiBold" panose="00000700000000000000" pitchFamily="2" charset="0"/>
                </a:rPr>
                <a:t>month</a:t>
              </a:r>
              <a:endParaRPr lang="en-ID" sz="4800" b="1" dirty="0">
                <a:solidFill>
                  <a:schemeClr val="bg1"/>
                </a:solidFill>
                <a:latin typeface="Poppins SemiBold" panose="00000700000000000000" pitchFamily="2" charset="0"/>
                <a:ea typeface="Inter" panose="020B0502030000000004" pitchFamily="34" charset="0"/>
                <a:cs typeface="Poppins SemiBold" panose="00000700000000000000" pitchFamily="2" charset="0"/>
              </a:endParaRPr>
            </a:p>
          </p:txBody>
        </p:sp>
        <p:sp>
          <p:nvSpPr>
            <p:cNvPr id="36" name="TextBox 35">
              <a:extLst>
                <a:ext uri="{FF2B5EF4-FFF2-40B4-BE49-F238E27FC236}">
                  <a16:creationId xmlns:a16="http://schemas.microsoft.com/office/drawing/2014/main" id="{EE19C4BB-7ED5-4564-A447-3FA75C55B341}"/>
                </a:ext>
              </a:extLst>
            </p:cNvPr>
            <p:cNvSpPr txBox="1"/>
            <p:nvPr/>
          </p:nvSpPr>
          <p:spPr>
            <a:xfrm>
              <a:off x="1533370" y="3434094"/>
              <a:ext cx="2514130" cy="307777"/>
            </a:xfrm>
            <a:prstGeom prst="rect">
              <a:avLst/>
            </a:prstGeom>
            <a:noFill/>
          </p:spPr>
          <p:txBody>
            <a:bodyPr wrap="square" rtlCol="0">
              <a:spAutoFit/>
            </a:bodyPr>
            <a:lstStyle/>
            <a:p>
              <a:r>
                <a:rPr lang="en-ID" sz="1400" b="1">
                  <a:solidFill>
                    <a:schemeClr val="bg1"/>
                  </a:solidFill>
                  <a:latin typeface="Poppins SemiBold" panose="00000700000000000000" pitchFamily="2" charset="0"/>
                  <a:ea typeface="Inter" panose="020B0502030000000004" pitchFamily="34" charset="0"/>
                  <a:cs typeface="Poppins SemiBold" panose="00000700000000000000" pitchFamily="2" charset="0"/>
                </a:rPr>
                <a:t>Services</a:t>
              </a:r>
            </a:p>
          </p:txBody>
        </p:sp>
        <p:sp>
          <p:nvSpPr>
            <p:cNvPr id="37" name="TextBox 36">
              <a:extLst>
                <a:ext uri="{FF2B5EF4-FFF2-40B4-BE49-F238E27FC236}">
                  <a16:creationId xmlns:a16="http://schemas.microsoft.com/office/drawing/2014/main" id="{EB559C3E-6423-4A80-98C2-DBBF2414B012}"/>
                </a:ext>
              </a:extLst>
            </p:cNvPr>
            <p:cNvSpPr txBox="1"/>
            <p:nvPr/>
          </p:nvSpPr>
          <p:spPr>
            <a:xfrm>
              <a:off x="1536221" y="3706982"/>
              <a:ext cx="2514129" cy="1447832"/>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200">
                  <a:solidFill>
                    <a:schemeClr val="bg1"/>
                  </a:solidFill>
                  <a:latin typeface="Open Sans" panose="020B0606030504020204" pitchFamily="34" charset="0"/>
                  <a:ea typeface="Open Sans" panose="020B0606030504020204" pitchFamily="34" charset="0"/>
                  <a:cs typeface="Open Sans" panose="020B0606030504020204" pitchFamily="34" charset="0"/>
                </a:rPr>
                <a:t>Student Attention Level Detection Tool</a:t>
              </a:r>
            </a:p>
            <a:p>
              <a:pPr marL="171450" indent="-171450">
                <a:lnSpc>
                  <a:spcPct val="150000"/>
                </a:lnSpc>
                <a:buFont typeface="Arial" panose="020B0604020202020204" pitchFamily="34" charset="0"/>
                <a:buChar char="•"/>
              </a:pPr>
              <a:r>
                <a:rPr lang="en-US" sz="1200">
                  <a:solidFill>
                    <a:schemeClr val="bg1"/>
                  </a:solidFill>
                  <a:latin typeface="Open Sans" panose="020B0606030504020204" pitchFamily="34" charset="0"/>
                  <a:ea typeface="Open Sans" panose="020B0606030504020204" pitchFamily="34" charset="0"/>
                  <a:cs typeface="Open Sans" panose="020B0606030504020204" pitchFamily="34" charset="0"/>
                </a:rPr>
                <a:t>Virtual Classroom View With Attention Level Indicators</a:t>
              </a:r>
            </a:p>
            <a:p>
              <a:pPr marL="171450" indent="-171450">
                <a:lnSpc>
                  <a:spcPct val="150000"/>
                </a:lnSpc>
                <a:buFont typeface="Arial" panose="020B0604020202020204" pitchFamily="34" charset="0"/>
                <a:buChar char="•"/>
              </a:pPr>
              <a:r>
                <a:rPr lang="en-US" sz="1200" b="1">
                  <a:solidFill>
                    <a:schemeClr val="bg1"/>
                  </a:solidFill>
                  <a:latin typeface="Open Sans" panose="020B0606030504020204" pitchFamily="34" charset="0"/>
                  <a:ea typeface="Open Sans" panose="020B0606030504020204" pitchFamily="34" charset="0"/>
                  <a:cs typeface="Open Sans" panose="020B0606030504020204" pitchFamily="34" charset="0"/>
                </a:rPr>
                <a:t>Up to 20 Concurrent Users</a:t>
              </a:r>
              <a:endParaRPr lang="en-ID" sz="12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8" name="Rectangle: Rounded Corners 37">
              <a:extLst>
                <a:ext uri="{FF2B5EF4-FFF2-40B4-BE49-F238E27FC236}">
                  <a16:creationId xmlns:a16="http://schemas.microsoft.com/office/drawing/2014/main" id="{78A4D13A-9009-4E38-8324-EE2FC3E3785E}"/>
                </a:ext>
              </a:extLst>
            </p:cNvPr>
            <p:cNvSpPr/>
            <p:nvPr/>
          </p:nvSpPr>
          <p:spPr>
            <a:xfrm>
              <a:off x="1883328" y="2745527"/>
              <a:ext cx="1860611" cy="440396"/>
            </a:xfrm>
            <a:prstGeom prst="roundRect">
              <a:avLst/>
            </a:prstGeom>
            <a:solidFill>
              <a:schemeClr val="bg1"/>
            </a:solidFill>
            <a:ln>
              <a:noFill/>
            </a:ln>
            <a:effectLst>
              <a:outerShdw blurRad="571500" dist="279400" dir="1500000" sx="98000" sy="98000" algn="ctr" rotWithShape="0">
                <a:schemeClr val="tx1">
                  <a:lumMod val="85000"/>
                  <a:lumOff val="15000"/>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bg1"/>
                </a:solidFill>
                <a:latin typeface="Poppins SemiBold" panose="00000700000000000000" pitchFamily="2" charset="0"/>
                <a:ea typeface="Inter" panose="020B0502030000000004" pitchFamily="34" charset="0"/>
                <a:cs typeface="Poppins SemiBold" panose="00000700000000000000" pitchFamily="2" charset="0"/>
              </a:endParaRPr>
            </a:p>
          </p:txBody>
        </p:sp>
        <p:sp>
          <p:nvSpPr>
            <p:cNvPr id="39" name="TextBox 38">
              <a:extLst>
                <a:ext uri="{FF2B5EF4-FFF2-40B4-BE49-F238E27FC236}">
                  <a16:creationId xmlns:a16="http://schemas.microsoft.com/office/drawing/2014/main" id="{9381505C-CF06-4AA0-B8A9-7D81F8F746AB}"/>
                </a:ext>
              </a:extLst>
            </p:cNvPr>
            <p:cNvSpPr txBox="1"/>
            <p:nvPr/>
          </p:nvSpPr>
          <p:spPr>
            <a:xfrm>
              <a:off x="2119584" y="2780356"/>
              <a:ext cx="1388097" cy="369332"/>
            </a:xfrm>
            <a:prstGeom prst="rect">
              <a:avLst/>
            </a:prstGeom>
            <a:noFill/>
          </p:spPr>
          <p:txBody>
            <a:bodyPr wrap="square" rtlCol="0">
              <a:spAutoFit/>
            </a:bodyPr>
            <a:lstStyle/>
            <a:p>
              <a:pPr algn="ctr"/>
              <a:r>
                <a:rPr lang="en-ID" b="1">
                  <a:solidFill>
                    <a:schemeClr val="tx1">
                      <a:lumMod val="65000"/>
                      <a:lumOff val="35000"/>
                    </a:schemeClr>
                  </a:solidFill>
                  <a:latin typeface="Poppins SemiBold" panose="00000700000000000000" pitchFamily="2" charset="0"/>
                  <a:ea typeface="Inter" panose="020B0502030000000004" pitchFamily="34" charset="0"/>
                  <a:cs typeface="Poppins SemiBold" panose="00000700000000000000" pitchFamily="2" charset="0"/>
                </a:rPr>
                <a:t>FREE</a:t>
              </a:r>
              <a:endParaRPr lang="en-ID">
                <a:solidFill>
                  <a:schemeClr val="tx1">
                    <a:lumMod val="65000"/>
                    <a:lumOff val="35000"/>
                  </a:schemeClr>
                </a:solidFill>
                <a:latin typeface="Poppins SemiBold" panose="00000700000000000000" pitchFamily="2" charset="0"/>
                <a:ea typeface="Inter" panose="020B0502030000000004" pitchFamily="34" charset="0"/>
                <a:cs typeface="Poppins SemiBold" panose="00000700000000000000" pitchFamily="2" charset="0"/>
              </a:endParaRPr>
            </a:p>
          </p:txBody>
        </p:sp>
        <p:sp>
          <p:nvSpPr>
            <p:cNvPr id="40" name="Diagonal Stripe 39">
              <a:extLst>
                <a:ext uri="{FF2B5EF4-FFF2-40B4-BE49-F238E27FC236}">
                  <a16:creationId xmlns:a16="http://schemas.microsoft.com/office/drawing/2014/main" id="{17FD3D3B-4F91-406E-94FB-BD8CC3A9B768}"/>
                </a:ext>
              </a:extLst>
            </p:cNvPr>
            <p:cNvSpPr/>
            <p:nvPr/>
          </p:nvSpPr>
          <p:spPr>
            <a:xfrm rot="5400000">
              <a:off x="3599285" y="1267117"/>
              <a:ext cx="870057" cy="870057"/>
            </a:xfrm>
            <a:prstGeom prst="diagStripe">
              <a:avLst>
                <a:gd name="adj" fmla="val 4901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lumMod val="95000"/>
                    <a:lumOff val="5000"/>
                  </a:schemeClr>
                </a:solidFill>
              </a:endParaRPr>
            </a:p>
          </p:txBody>
        </p:sp>
        <p:sp>
          <p:nvSpPr>
            <p:cNvPr id="41" name="TextBox 40">
              <a:extLst>
                <a:ext uri="{FF2B5EF4-FFF2-40B4-BE49-F238E27FC236}">
                  <a16:creationId xmlns:a16="http://schemas.microsoft.com/office/drawing/2014/main" id="{4E7DEC4A-F020-49F1-A90D-A0CD12A711FE}"/>
                </a:ext>
              </a:extLst>
            </p:cNvPr>
            <p:cNvSpPr txBox="1"/>
            <p:nvPr/>
          </p:nvSpPr>
          <p:spPr>
            <a:xfrm rot="2700000">
              <a:off x="3630461" y="1445721"/>
              <a:ext cx="968835" cy="246221"/>
            </a:xfrm>
            <a:prstGeom prst="rect">
              <a:avLst/>
            </a:prstGeom>
            <a:noFill/>
          </p:spPr>
          <p:txBody>
            <a:bodyPr wrap="square" rtlCol="0">
              <a:spAutoFit/>
            </a:bodyPr>
            <a:lstStyle/>
            <a:p>
              <a:pPr algn="ctr"/>
              <a:r>
                <a:rPr lang="en-ID"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Package 1</a:t>
              </a:r>
            </a:p>
          </p:txBody>
        </p:sp>
      </p:grpSp>
      <p:grpSp>
        <p:nvGrpSpPr>
          <p:cNvPr id="42" name="Group 41">
            <a:extLst>
              <a:ext uri="{FF2B5EF4-FFF2-40B4-BE49-F238E27FC236}">
                <a16:creationId xmlns:a16="http://schemas.microsoft.com/office/drawing/2014/main" id="{59303675-71B7-4642-99EA-79A117E8F4ED}"/>
              </a:ext>
            </a:extLst>
          </p:cNvPr>
          <p:cNvGrpSpPr/>
          <p:nvPr/>
        </p:nvGrpSpPr>
        <p:grpSpPr>
          <a:xfrm>
            <a:off x="8516728" y="944520"/>
            <a:ext cx="3288413" cy="5324774"/>
            <a:chOff x="7909558" y="1084414"/>
            <a:chExt cx="3288413" cy="5324774"/>
          </a:xfrm>
        </p:grpSpPr>
        <p:sp>
          <p:nvSpPr>
            <p:cNvPr id="48" name="Rectangle 47">
              <a:extLst>
                <a:ext uri="{FF2B5EF4-FFF2-40B4-BE49-F238E27FC236}">
                  <a16:creationId xmlns:a16="http://schemas.microsoft.com/office/drawing/2014/main" id="{C4215B64-20AB-4B99-A12A-1934082F0D13}"/>
                </a:ext>
              </a:extLst>
            </p:cNvPr>
            <p:cNvSpPr/>
            <p:nvPr/>
          </p:nvSpPr>
          <p:spPr>
            <a:xfrm>
              <a:off x="10327914" y="1248038"/>
              <a:ext cx="446077" cy="276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47" name="Rectangle 46">
              <a:extLst>
                <a:ext uri="{FF2B5EF4-FFF2-40B4-BE49-F238E27FC236}">
                  <a16:creationId xmlns:a16="http://schemas.microsoft.com/office/drawing/2014/main" id="{EEB4F1FB-618C-4C9E-B0C6-9E69667464BE}"/>
                </a:ext>
              </a:extLst>
            </p:cNvPr>
            <p:cNvSpPr/>
            <p:nvPr/>
          </p:nvSpPr>
          <p:spPr>
            <a:xfrm>
              <a:off x="10888527" y="1925643"/>
              <a:ext cx="309444" cy="19290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solidFill>
                  <a:schemeClr val="bg1"/>
                </a:solidFill>
                <a:latin typeface="Poppins SemiBold" panose="00000700000000000000" pitchFamily="2" charset="0"/>
                <a:ea typeface="Inter" panose="020B0502030000000004" pitchFamily="34" charset="0"/>
                <a:cs typeface="Poppins SemiBold" panose="00000700000000000000" pitchFamily="2" charset="0"/>
              </a:endParaRPr>
            </a:p>
          </p:txBody>
        </p:sp>
        <p:sp>
          <p:nvSpPr>
            <p:cNvPr id="43" name="Rectangle: Rounded Corners 42">
              <a:extLst>
                <a:ext uri="{FF2B5EF4-FFF2-40B4-BE49-F238E27FC236}">
                  <a16:creationId xmlns:a16="http://schemas.microsoft.com/office/drawing/2014/main" id="{620F1B55-23C3-485D-8DB1-E62AD108EF63}"/>
                </a:ext>
              </a:extLst>
            </p:cNvPr>
            <p:cNvSpPr/>
            <p:nvPr/>
          </p:nvSpPr>
          <p:spPr>
            <a:xfrm>
              <a:off x="7909558" y="1339573"/>
              <a:ext cx="3172512" cy="5069615"/>
            </a:xfrm>
            <a:prstGeom prst="roundRect">
              <a:avLst>
                <a:gd name="adj" fmla="val 3083"/>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4" name="TextBox 43">
              <a:extLst>
                <a:ext uri="{FF2B5EF4-FFF2-40B4-BE49-F238E27FC236}">
                  <a16:creationId xmlns:a16="http://schemas.microsoft.com/office/drawing/2014/main" id="{B8267000-72E1-45FE-A525-AA2BCB3C7C56}"/>
                </a:ext>
              </a:extLst>
            </p:cNvPr>
            <p:cNvSpPr txBox="1"/>
            <p:nvPr/>
          </p:nvSpPr>
          <p:spPr>
            <a:xfrm>
              <a:off x="8121365" y="1858947"/>
              <a:ext cx="2924707" cy="830997"/>
            </a:xfrm>
            <a:prstGeom prst="rect">
              <a:avLst/>
            </a:prstGeom>
            <a:noFill/>
          </p:spPr>
          <p:txBody>
            <a:bodyPr wrap="square" rtlCol="0">
              <a:spAutoFit/>
            </a:bodyPr>
            <a:lstStyle/>
            <a:p>
              <a:pPr algn="ctr"/>
              <a:r>
                <a:rPr lang="en-ID" sz="4800" b="1" dirty="0">
                  <a:solidFill>
                    <a:schemeClr val="bg1"/>
                  </a:solidFill>
                  <a:latin typeface="Poppins SemiBold" panose="00000700000000000000" pitchFamily="2" charset="0"/>
                  <a:ea typeface="Inter" panose="020B0502030000000004" pitchFamily="34" charset="0"/>
                  <a:cs typeface="Poppins SemiBold" panose="00000700000000000000" pitchFamily="2" charset="0"/>
                </a:rPr>
                <a:t>$399/</a:t>
              </a:r>
              <a:r>
                <a:rPr lang="en-ID" sz="2000" b="1" dirty="0">
                  <a:solidFill>
                    <a:schemeClr val="bg1"/>
                  </a:solidFill>
                  <a:latin typeface="Poppins SemiBold" panose="00000700000000000000" pitchFamily="2" charset="0"/>
                  <a:ea typeface="Inter" panose="020B0502030000000004" pitchFamily="34" charset="0"/>
                  <a:cs typeface="Poppins SemiBold" panose="00000700000000000000" pitchFamily="2" charset="0"/>
                </a:rPr>
                <a:t>month</a:t>
              </a:r>
              <a:endParaRPr lang="en-ID" sz="4800" b="1" dirty="0">
                <a:solidFill>
                  <a:schemeClr val="bg1"/>
                </a:solidFill>
                <a:latin typeface="Poppins SemiBold" panose="00000700000000000000" pitchFamily="2" charset="0"/>
                <a:ea typeface="Inter" panose="020B0502030000000004" pitchFamily="34" charset="0"/>
                <a:cs typeface="Poppins SemiBold" panose="00000700000000000000" pitchFamily="2" charset="0"/>
              </a:endParaRPr>
            </a:p>
          </p:txBody>
        </p:sp>
        <p:sp>
          <p:nvSpPr>
            <p:cNvPr id="45" name="Rectangle: Rounded Corners 44">
              <a:extLst>
                <a:ext uri="{FF2B5EF4-FFF2-40B4-BE49-F238E27FC236}">
                  <a16:creationId xmlns:a16="http://schemas.microsoft.com/office/drawing/2014/main" id="{9E9DE3C1-E5BA-498B-864C-4B2BA71852C1}"/>
                </a:ext>
              </a:extLst>
            </p:cNvPr>
            <p:cNvSpPr/>
            <p:nvPr/>
          </p:nvSpPr>
          <p:spPr>
            <a:xfrm>
              <a:off x="8555632" y="2754242"/>
              <a:ext cx="1860611" cy="440396"/>
            </a:xfrm>
            <a:prstGeom prst="roundRect">
              <a:avLst/>
            </a:prstGeom>
            <a:solidFill>
              <a:schemeClr val="bg1"/>
            </a:solidFill>
            <a:ln>
              <a:noFill/>
            </a:ln>
            <a:effectLst>
              <a:outerShdw blurRad="571500" dist="279400" dir="1500000" sx="98000" sy="98000" algn="ctr" rotWithShape="0">
                <a:schemeClr val="tx1">
                  <a:lumMod val="85000"/>
                  <a:lumOff val="15000"/>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bg1"/>
                </a:solidFill>
                <a:latin typeface="Poppins SemiBold" panose="00000700000000000000" pitchFamily="2" charset="0"/>
                <a:ea typeface="Inter" panose="020B0502030000000004" pitchFamily="34" charset="0"/>
                <a:cs typeface="Poppins SemiBold" panose="00000700000000000000" pitchFamily="2" charset="0"/>
              </a:endParaRPr>
            </a:p>
          </p:txBody>
        </p:sp>
        <p:sp>
          <p:nvSpPr>
            <p:cNvPr id="46" name="TextBox 45">
              <a:extLst>
                <a:ext uri="{FF2B5EF4-FFF2-40B4-BE49-F238E27FC236}">
                  <a16:creationId xmlns:a16="http://schemas.microsoft.com/office/drawing/2014/main" id="{DDB52D44-0F07-4A3F-98F7-0B304F41C3C1}"/>
                </a:ext>
              </a:extLst>
            </p:cNvPr>
            <p:cNvSpPr txBox="1"/>
            <p:nvPr/>
          </p:nvSpPr>
          <p:spPr>
            <a:xfrm>
              <a:off x="8791888" y="2789303"/>
              <a:ext cx="1388097" cy="369332"/>
            </a:xfrm>
            <a:prstGeom prst="rect">
              <a:avLst/>
            </a:prstGeom>
            <a:noFill/>
          </p:spPr>
          <p:txBody>
            <a:bodyPr wrap="square" rtlCol="0">
              <a:spAutoFit/>
            </a:bodyPr>
            <a:lstStyle/>
            <a:p>
              <a:pPr algn="ctr"/>
              <a:r>
                <a:rPr lang="en-ID" b="1">
                  <a:solidFill>
                    <a:schemeClr val="tx1">
                      <a:lumMod val="65000"/>
                      <a:lumOff val="35000"/>
                    </a:schemeClr>
                  </a:solidFill>
                  <a:latin typeface="Poppins SemiBold" panose="00000700000000000000" pitchFamily="2" charset="0"/>
                  <a:ea typeface="Inter" panose="020B0502030000000004" pitchFamily="34" charset="0"/>
                  <a:cs typeface="Poppins SemiBold" panose="00000700000000000000" pitchFamily="2" charset="0"/>
                </a:rPr>
                <a:t>PREMIUM</a:t>
              </a:r>
              <a:endParaRPr lang="en-ID">
                <a:solidFill>
                  <a:schemeClr val="tx1">
                    <a:lumMod val="65000"/>
                    <a:lumOff val="35000"/>
                  </a:schemeClr>
                </a:solidFill>
                <a:latin typeface="Poppins SemiBold" panose="00000700000000000000" pitchFamily="2" charset="0"/>
                <a:ea typeface="Inter" panose="020B0502030000000004" pitchFamily="34" charset="0"/>
                <a:cs typeface="Poppins SemiBold" panose="00000700000000000000" pitchFamily="2" charset="0"/>
              </a:endParaRPr>
            </a:p>
          </p:txBody>
        </p:sp>
        <p:sp>
          <p:nvSpPr>
            <p:cNvPr id="49" name="Diagonal Stripe 48">
              <a:extLst>
                <a:ext uri="{FF2B5EF4-FFF2-40B4-BE49-F238E27FC236}">
                  <a16:creationId xmlns:a16="http://schemas.microsoft.com/office/drawing/2014/main" id="{431986E1-FE4F-4CDA-BE84-44633C019D85}"/>
                </a:ext>
              </a:extLst>
            </p:cNvPr>
            <p:cNvSpPr/>
            <p:nvPr/>
          </p:nvSpPr>
          <p:spPr>
            <a:xfrm rot="5400000">
              <a:off x="10327914" y="1248039"/>
              <a:ext cx="870057" cy="870057"/>
            </a:xfrm>
            <a:prstGeom prst="diagStripe">
              <a:avLst>
                <a:gd name="adj" fmla="val 49016"/>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lumMod val="95000"/>
                    <a:lumOff val="5000"/>
                  </a:schemeClr>
                </a:solidFill>
              </a:endParaRPr>
            </a:p>
          </p:txBody>
        </p:sp>
        <p:sp>
          <p:nvSpPr>
            <p:cNvPr id="50" name="TextBox 49">
              <a:extLst>
                <a:ext uri="{FF2B5EF4-FFF2-40B4-BE49-F238E27FC236}">
                  <a16:creationId xmlns:a16="http://schemas.microsoft.com/office/drawing/2014/main" id="{0F320AFD-A955-45ED-ADF4-A2D2E4BA860B}"/>
                </a:ext>
              </a:extLst>
            </p:cNvPr>
            <p:cNvSpPr txBox="1"/>
            <p:nvPr/>
          </p:nvSpPr>
          <p:spPr>
            <a:xfrm rot="2700000">
              <a:off x="10363657" y="1445721"/>
              <a:ext cx="968835" cy="246221"/>
            </a:xfrm>
            <a:prstGeom prst="rect">
              <a:avLst/>
            </a:prstGeom>
            <a:noFill/>
          </p:spPr>
          <p:txBody>
            <a:bodyPr wrap="square" rtlCol="0">
              <a:spAutoFit/>
            </a:bodyPr>
            <a:lstStyle/>
            <a:p>
              <a:pPr algn="ctr"/>
              <a:r>
                <a:rPr lang="en-ID" sz="1000" b="1">
                  <a:solidFill>
                    <a:schemeClr val="bg1"/>
                  </a:solidFill>
                  <a:latin typeface="Open Sans" panose="020B0606030504020204" pitchFamily="34" charset="0"/>
                  <a:ea typeface="Open Sans" panose="020B0606030504020204" pitchFamily="34" charset="0"/>
                  <a:cs typeface="Open Sans" panose="020B0606030504020204" pitchFamily="34" charset="0"/>
                </a:rPr>
                <a:t>Package 3</a:t>
              </a:r>
            </a:p>
          </p:txBody>
        </p:sp>
        <p:sp>
          <p:nvSpPr>
            <p:cNvPr id="51" name="TextBox 50">
              <a:extLst>
                <a:ext uri="{FF2B5EF4-FFF2-40B4-BE49-F238E27FC236}">
                  <a16:creationId xmlns:a16="http://schemas.microsoft.com/office/drawing/2014/main" id="{0BF77355-0DEF-4A5F-9719-2D5A81B0FDF7}"/>
                </a:ext>
              </a:extLst>
            </p:cNvPr>
            <p:cNvSpPr txBox="1"/>
            <p:nvPr/>
          </p:nvSpPr>
          <p:spPr>
            <a:xfrm>
              <a:off x="8347586" y="3428887"/>
              <a:ext cx="2514130" cy="307777"/>
            </a:xfrm>
            <a:prstGeom prst="rect">
              <a:avLst/>
            </a:prstGeom>
            <a:noFill/>
          </p:spPr>
          <p:txBody>
            <a:bodyPr wrap="square" rtlCol="0">
              <a:spAutoFit/>
            </a:bodyPr>
            <a:lstStyle/>
            <a:p>
              <a:r>
                <a:rPr lang="en-ID" sz="1400" b="1">
                  <a:solidFill>
                    <a:schemeClr val="bg1"/>
                  </a:solidFill>
                  <a:latin typeface="Poppins SemiBold" panose="00000700000000000000" pitchFamily="2" charset="0"/>
                  <a:ea typeface="Inter" panose="020B0502030000000004" pitchFamily="34" charset="0"/>
                  <a:cs typeface="Poppins SemiBold" panose="00000700000000000000" pitchFamily="2" charset="0"/>
                </a:rPr>
                <a:t>Services</a:t>
              </a:r>
            </a:p>
          </p:txBody>
        </p:sp>
        <p:sp>
          <p:nvSpPr>
            <p:cNvPr id="52" name="TextBox 51">
              <a:extLst>
                <a:ext uri="{FF2B5EF4-FFF2-40B4-BE49-F238E27FC236}">
                  <a16:creationId xmlns:a16="http://schemas.microsoft.com/office/drawing/2014/main" id="{E3381361-0F16-4A95-83A4-0AA194BCB576}"/>
                </a:ext>
              </a:extLst>
            </p:cNvPr>
            <p:cNvSpPr txBox="1"/>
            <p:nvPr/>
          </p:nvSpPr>
          <p:spPr>
            <a:xfrm>
              <a:off x="8350437" y="3701775"/>
              <a:ext cx="2514129" cy="2278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200">
                  <a:solidFill>
                    <a:schemeClr val="bg1"/>
                  </a:solidFill>
                  <a:latin typeface="Open Sans" panose="020B0606030504020204" pitchFamily="34" charset="0"/>
                  <a:ea typeface="Open Sans" panose="020B0606030504020204" pitchFamily="34" charset="0"/>
                  <a:cs typeface="Open Sans" panose="020B0606030504020204" pitchFamily="34" charset="0"/>
                </a:rPr>
                <a:t>Student Attention Level Detection Tool</a:t>
              </a:r>
            </a:p>
            <a:p>
              <a:pPr marL="171450" indent="-171450">
                <a:lnSpc>
                  <a:spcPct val="150000"/>
                </a:lnSpc>
                <a:buFont typeface="Arial" panose="020B0604020202020204" pitchFamily="34" charset="0"/>
                <a:buChar char="•"/>
              </a:pPr>
              <a:r>
                <a:rPr lang="en-US" sz="1200">
                  <a:solidFill>
                    <a:schemeClr val="bg1"/>
                  </a:solidFill>
                  <a:latin typeface="Open Sans" panose="020B0606030504020204" pitchFamily="34" charset="0"/>
                  <a:ea typeface="Open Sans" panose="020B0606030504020204" pitchFamily="34" charset="0"/>
                  <a:cs typeface="Open Sans" panose="020B0606030504020204" pitchFamily="34" charset="0"/>
                </a:rPr>
                <a:t>Virtual Classroom View With Attention Level Indicators</a:t>
              </a:r>
            </a:p>
            <a:p>
              <a:pPr marL="171450" indent="-171450">
                <a:lnSpc>
                  <a:spcPct val="150000"/>
                </a:lnSpc>
                <a:buFont typeface="Arial" panose="020B0604020202020204" pitchFamily="34" charset="0"/>
                <a:buChar char="•"/>
              </a:pPr>
              <a:r>
                <a:rPr lang="en-US" sz="1200">
                  <a:solidFill>
                    <a:schemeClr val="bg1"/>
                  </a:solidFill>
                  <a:latin typeface="Open Sans" panose="020B0606030504020204" pitchFamily="34" charset="0"/>
                  <a:ea typeface="Open Sans" panose="020B0606030504020204" pitchFamily="34" charset="0"/>
                  <a:cs typeface="Open Sans" panose="020B0606030504020204" pitchFamily="34" charset="0"/>
                </a:rPr>
                <a:t>Attention Level Notification</a:t>
              </a:r>
            </a:p>
            <a:p>
              <a:pPr marL="171450" indent="-171450">
                <a:lnSpc>
                  <a:spcPct val="150000"/>
                </a:lnSpc>
                <a:buFont typeface="Arial" panose="020B0604020202020204" pitchFamily="34" charset="0"/>
                <a:buChar char="•"/>
              </a:pPr>
              <a:r>
                <a:rPr lang="en-US" sz="1200">
                  <a:solidFill>
                    <a:schemeClr val="bg1"/>
                  </a:solidFill>
                  <a:latin typeface="Open Sans" panose="020B0606030504020204" pitchFamily="34" charset="0"/>
                  <a:ea typeface="Open Sans" panose="020B0606030504020204" pitchFamily="34" charset="0"/>
                  <a:cs typeface="Open Sans" panose="020B0606030504020204" pitchFamily="34" charset="0"/>
                </a:rPr>
                <a:t>Collaborative Learning Room</a:t>
              </a:r>
            </a:p>
            <a:p>
              <a:pPr marL="171450" indent="-171450">
                <a:lnSpc>
                  <a:spcPct val="150000"/>
                </a:lnSpc>
                <a:buFont typeface="Arial" panose="020B0604020202020204" pitchFamily="34" charset="0"/>
                <a:buChar char="•"/>
              </a:pPr>
              <a:r>
                <a:rPr lang="en-US" sz="1200" b="1">
                  <a:solidFill>
                    <a:schemeClr val="bg1"/>
                  </a:solidFill>
                  <a:latin typeface="Open Sans" panose="020B0606030504020204" pitchFamily="34" charset="0"/>
                  <a:ea typeface="Open Sans" panose="020B0606030504020204" pitchFamily="34" charset="0"/>
                  <a:cs typeface="Open Sans" panose="020B0606030504020204" pitchFamily="34" charset="0"/>
                </a:rPr>
                <a:t>Up to 1,000 Concurrent Users</a:t>
              </a:r>
              <a:endParaRPr lang="en-ID" sz="12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3" name="Group 52">
            <a:extLst>
              <a:ext uri="{FF2B5EF4-FFF2-40B4-BE49-F238E27FC236}">
                <a16:creationId xmlns:a16="http://schemas.microsoft.com/office/drawing/2014/main" id="{52D7DA04-40F0-4752-890A-70F1F1763D08}"/>
              </a:ext>
            </a:extLst>
          </p:cNvPr>
          <p:cNvGrpSpPr/>
          <p:nvPr/>
        </p:nvGrpSpPr>
        <p:grpSpPr>
          <a:xfrm>
            <a:off x="5162518" y="910119"/>
            <a:ext cx="3307754" cy="5358120"/>
            <a:chOff x="3498530" y="1171555"/>
            <a:chExt cx="3307754" cy="5358120"/>
          </a:xfrm>
        </p:grpSpPr>
        <p:grpSp>
          <p:nvGrpSpPr>
            <p:cNvPr id="54" name="Group 53">
              <a:extLst>
                <a:ext uri="{FF2B5EF4-FFF2-40B4-BE49-F238E27FC236}">
                  <a16:creationId xmlns:a16="http://schemas.microsoft.com/office/drawing/2014/main" id="{F76B353E-0992-415E-8493-38EFF4D4DA51}"/>
                </a:ext>
              </a:extLst>
            </p:cNvPr>
            <p:cNvGrpSpPr/>
            <p:nvPr/>
          </p:nvGrpSpPr>
          <p:grpSpPr>
            <a:xfrm>
              <a:off x="3498530" y="1368526"/>
              <a:ext cx="3307754" cy="5161149"/>
              <a:chOff x="4556868" y="1248039"/>
              <a:chExt cx="3307754" cy="5161149"/>
            </a:xfrm>
          </p:grpSpPr>
          <p:sp>
            <p:nvSpPr>
              <p:cNvPr id="56" name="Rectangle 55">
                <a:extLst>
                  <a:ext uri="{FF2B5EF4-FFF2-40B4-BE49-F238E27FC236}">
                    <a16:creationId xmlns:a16="http://schemas.microsoft.com/office/drawing/2014/main" id="{5A23B023-72CA-4D86-8FB8-828E2914090C}"/>
                  </a:ext>
                </a:extLst>
              </p:cNvPr>
              <p:cNvSpPr/>
              <p:nvPr/>
            </p:nvSpPr>
            <p:spPr>
              <a:xfrm>
                <a:off x="7555178" y="1925644"/>
                <a:ext cx="309444" cy="19290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bg1"/>
                  </a:solidFill>
                  <a:latin typeface="Poppins SemiBold" panose="00000700000000000000" pitchFamily="2" charset="0"/>
                  <a:ea typeface="Inter" panose="020B0502030000000004" pitchFamily="34" charset="0"/>
                  <a:cs typeface="Poppins SemiBold" panose="00000700000000000000" pitchFamily="2" charset="0"/>
                </a:endParaRPr>
              </a:p>
            </p:txBody>
          </p:sp>
          <p:sp>
            <p:nvSpPr>
              <p:cNvPr id="57" name="Rectangle 56">
                <a:extLst>
                  <a:ext uri="{FF2B5EF4-FFF2-40B4-BE49-F238E27FC236}">
                    <a16:creationId xmlns:a16="http://schemas.microsoft.com/office/drawing/2014/main" id="{34688D23-2240-44BB-A915-D3EA9D250DD8}"/>
                  </a:ext>
                </a:extLst>
              </p:cNvPr>
              <p:cNvSpPr/>
              <p:nvPr/>
            </p:nvSpPr>
            <p:spPr>
              <a:xfrm>
                <a:off x="6994565" y="1248039"/>
                <a:ext cx="446077" cy="276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58" name="Rectangle: Rounded Corners 57">
                <a:extLst>
                  <a:ext uri="{FF2B5EF4-FFF2-40B4-BE49-F238E27FC236}">
                    <a16:creationId xmlns:a16="http://schemas.microsoft.com/office/drawing/2014/main" id="{AC36F6B1-1728-4C89-A05D-544DA9E1C40B}"/>
                  </a:ext>
                </a:extLst>
              </p:cNvPr>
              <p:cNvSpPr/>
              <p:nvPr/>
            </p:nvSpPr>
            <p:spPr>
              <a:xfrm>
                <a:off x="4556868" y="1339573"/>
                <a:ext cx="3172512" cy="5069615"/>
              </a:xfrm>
              <a:prstGeom prst="roundRect">
                <a:avLst>
                  <a:gd name="adj" fmla="val 3083"/>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9" name="TextBox 58">
                <a:extLst>
                  <a:ext uri="{FF2B5EF4-FFF2-40B4-BE49-F238E27FC236}">
                    <a16:creationId xmlns:a16="http://schemas.microsoft.com/office/drawing/2014/main" id="{413852A4-9A05-4FB4-8185-DF8AE9F2781A}"/>
                  </a:ext>
                </a:extLst>
              </p:cNvPr>
              <p:cNvSpPr txBox="1"/>
              <p:nvPr/>
            </p:nvSpPr>
            <p:spPr>
              <a:xfrm>
                <a:off x="4771526" y="1856353"/>
                <a:ext cx="2743200" cy="830997"/>
              </a:xfrm>
              <a:prstGeom prst="rect">
                <a:avLst/>
              </a:prstGeom>
              <a:noFill/>
            </p:spPr>
            <p:txBody>
              <a:bodyPr wrap="square" rtlCol="0">
                <a:spAutoFit/>
              </a:bodyPr>
              <a:lstStyle/>
              <a:p>
                <a:pPr algn="ctr"/>
                <a:r>
                  <a:rPr lang="en-ID" sz="4800" b="1">
                    <a:solidFill>
                      <a:schemeClr val="bg1"/>
                    </a:solidFill>
                    <a:latin typeface="Poppins SemiBold" panose="00000700000000000000" pitchFamily="2" charset="0"/>
                    <a:ea typeface="Inter" panose="020B0502030000000004" pitchFamily="34" charset="0"/>
                    <a:cs typeface="Poppins SemiBold" panose="00000700000000000000" pitchFamily="2" charset="0"/>
                  </a:rPr>
                  <a:t>$199/</a:t>
                </a:r>
                <a:r>
                  <a:rPr lang="en-ID" sz="2000" b="1">
                    <a:solidFill>
                      <a:schemeClr val="bg1"/>
                    </a:solidFill>
                    <a:latin typeface="Poppins SemiBold" panose="00000700000000000000" pitchFamily="2" charset="0"/>
                    <a:ea typeface="Inter" panose="020B0502030000000004" pitchFamily="34" charset="0"/>
                    <a:cs typeface="Poppins SemiBold" panose="00000700000000000000" pitchFamily="2" charset="0"/>
                  </a:rPr>
                  <a:t>month</a:t>
                </a:r>
                <a:endParaRPr lang="en-ID" sz="4800" b="1">
                  <a:solidFill>
                    <a:schemeClr val="bg1"/>
                  </a:solidFill>
                  <a:latin typeface="Poppins SemiBold" panose="00000700000000000000" pitchFamily="2" charset="0"/>
                  <a:ea typeface="Inter" panose="020B0502030000000004" pitchFamily="34" charset="0"/>
                  <a:cs typeface="Poppins SemiBold" panose="00000700000000000000" pitchFamily="2" charset="0"/>
                </a:endParaRPr>
              </a:p>
            </p:txBody>
          </p:sp>
          <p:sp>
            <p:nvSpPr>
              <p:cNvPr id="60" name="Rectangle: Rounded Corners 59">
                <a:extLst>
                  <a:ext uri="{FF2B5EF4-FFF2-40B4-BE49-F238E27FC236}">
                    <a16:creationId xmlns:a16="http://schemas.microsoft.com/office/drawing/2014/main" id="{2EC60DB2-0EE5-471B-BB6A-580E18D79D7D}"/>
                  </a:ext>
                </a:extLst>
              </p:cNvPr>
              <p:cNvSpPr/>
              <p:nvPr/>
            </p:nvSpPr>
            <p:spPr>
              <a:xfrm>
                <a:off x="5205791" y="2745527"/>
                <a:ext cx="1860611" cy="440396"/>
              </a:xfrm>
              <a:prstGeom prst="roundRect">
                <a:avLst/>
              </a:prstGeom>
              <a:solidFill>
                <a:schemeClr val="bg1"/>
              </a:solidFill>
              <a:ln>
                <a:noFill/>
              </a:ln>
              <a:effectLst>
                <a:outerShdw blurRad="571500" dist="279400" dir="1500000" sx="98000" sy="98000" algn="ctr" rotWithShape="0">
                  <a:schemeClr val="tx1">
                    <a:lumMod val="85000"/>
                    <a:lumOff val="15000"/>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bg1"/>
                  </a:solidFill>
                  <a:latin typeface="Poppins SemiBold" panose="00000700000000000000" pitchFamily="2" charset="0"/>
                  <a:ea typeface="Inter" panose="020B0502030000000004" pitchFamily="34" charset="0"/>
                  <a:cs typeface="Poppins SemiBold" panose="00000700000000000000" pitchFamily="2" charset="0"/>
                </a:endParaRPr>
              </a:p>
            </p:txBody>
          </p:sp>
          <p:sp>
            <p:nvSpPr>
              <p:cNvPr id="61" name="TextBox 60">
                <a:extLst>
                  <a:ext uri="{FF2B5EF4-FFF2-40B4-BE49-F238E27FC236}">
                    <a16:creationId xmlns:a16="http://schemas.microsoft.com/office/drawing/2014/main" id="{46B21159-2065-44D8-971E-18F73F23E979}"/>
                  </a:ext>
                </a:extLst>
              </p:cNvPr>
              <p:cNvSpPr txBox="1"/>
              <p:nvPr/>
            </p:nvSpPr>
            <p:spPr>
              <a:xfrm>
                <a:off x="5368385" y="2782114"/>
                <a:ext cx="1552518" cy="369332"/>
              </a:xfrm>
              <a:prstGeom prst="rect">
                <a:avLst/>
              </a:prstGeom>
              <a:noFill/>
            </p:spPr>
            <p:txBody>
              <a:bodyPr wrap="square" rtlCol="0">
                <a:spAutoFit/>
              </a:bodyPr>
              <a:lstStyle/>
              <a:p>
                <a:pPr algn="ctr"/>
                <a:r>
                  <a:rPr lang="en-ID" b="1" dirty="0">
                    <a:solidFill>
                      <a:schemeClr val="tx1">
                        <a:lumMod val="65000"/>
                        <a:lumOff val="35000"/>
                      </a:schemeClr>
                    </a:solidFill>
                    <a:latin typeface="Poppins SemiBold" panose="00000700000000000000" pitchFamily="2" charset="0"/>
                    <a:ea typeface="Inter" panose="020B0502030000000004" pitchFamily="34" charset="0"/>
                    <a:cs typeface="Poppins SemiBold" panose="00000700000000000000" pitchFamily="2" charset="0"/>
                  </a:rPr>
                  <a:t>STANDARD</a:t>
                </a:r>
                <a:endParaRPr lang="en-ID" dirty="0">
                  <a:solidFill>
                    <a:schemeClr val="tx1">
                      <a:lumMod val="65000"/>
                      <a:lumOff val="35000"/>
                    </a:schemeClr>
                  </a:solidFill>
                  <a:latin typeface="Poppins SemiBold" panose="00000700000000000000" pitchFamily="2" charset="0"/>
                  <a:ea typeface="Inter" panose="020B0502030000000004" pitchFamily="34" charset="0"/>
                  <a:cs typeface="Poppins SemiBold" panose="00000700000000000000" pitchFamily="2" charset="0"/>
                </a:endParaRPr>
              </a:p>
            </p:txBody>
          </p:sp>
          <p:sp>
            <p:nvSpPr>
              <p:cNvPr id="62" name="Diagonal Stripe 61">
                <a:extLst>
                  <a:ext uri="{FF2B5EF4-FFF2-40B4-BE49-F238E27FC236}">
                    <a16:creationId xmlns:a16="http://schemas.microsoft.com/office/drawing/2014/main" id="{E24F6873-A7B1-4C94-B1CE-64FC9408E8B8}"/>
                  </a:ext>
                </a:extLst>
              </p:cNvPr>
              <p:cNvSpPr/>
              <p:nvPr/>
            </p:nvSpPr>
            <p:spPr>
              <a:xfrm rot="5400000">
                <a:off x="6994565" y="1248040"/>
                <a:ext cx="870057" cy="870057"/>
              </a:xfrm>
              <a:prstGeom prst="diagStripe">
                <a:avLst>
                  <a:gd name="adj" fmla="val 49016"/>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lumMod val="95000"/>
                      <a:lumOff val="5000"/>
                    </a:schemeClr>
                  </a:solidFill>
                </a:endParaRPr>
              </a:p>
            </p:txBody>
          </p:sp>
          <p:sp>
            <p:nvSpPr>
              <p:cNvPr id="63" name="TextBox 62">
                <a:extLst>
                  <a:ext uri="{FF2B5EF4-FFF2-40B4-BE49-F238E27FC236}">
                    <a16:creationId xmlns:a16="http://schemas.microsoft.com/office/drawing/2014/main" id="{51D71273-7580-4D3E-8C63-DE37C3094AD9}"/>
                  </a:ext>
                </a:extLst>
              </p:cNvPr>
              <p:cNvSpPr txBox="1"/>
              <p:nvPr/>
            </p:nvSpPr>
            <p:spPr>
              <a:xfrm>
                <a:off x="4929346" y="3434094"/>
                <a:ext cx="2514130" cy="307777"/>
              </a:xfrm>
              <a:prstGeom prst="rect">
                <a:avLst/>
              </a:prstGeom>
              <a:noFill/>
            </p:spPr>
            <p:txBody>
              <a:bodyPr wrap="square" rtlCol="0">
                <a:spAutoFit/>
              </a:bodyPr>
              <a:lstStyle/>
              <a:p>
                <a:r>
                  <a:rPr lang="en-ID" sz="1400" b="1">
                    <a:solidFill>
                      <a:schemeClr val="bg1"/>
                    </a:solidFill>
                    <a:latin typeface="Poppins SemiBold" panose="00000700000000000000" pitchFamily="2" charset="0"/>
                    <a:ea typeface="Inter" panose="020B0502030000000004" pitchFamily="34" charset="0"/>
                    <a:cs typeface="Poppins SemiBold" panose="00000700000000000000" pitchFamily="2" charset="0"/>
                  </a:rPr>
                  <a:t>Services</a:t>
                </a:r>
              </a:p>
            </p:txBody>
          </p:sp>
          <p:sp>
            <p:nvSpPr>
              <p:cNvPr id="64" name="TextBox 63">
                <a:extLst>
                  <a:ext uri="{FF2B5EF4-FFF2-40B4-BE49-F238E27FC236}">
                    <a16:creationId xmlns:a16="http://schemas.microsoft.com/office/drawing/2014/main" id="{DB325984-0751-4B03-B0F4-8839823D32F2}"/>
                  </a:ext>
                </a:extLst>
              </p:cNvPr>
              <p:cNvSpPr txBox="1"/>
              <p:nvPr/>
            </p:nvSpPr>
            <p:spPr>
              <a:xfrm>
                <a:off x="4932197" y="3706982"/>
                <a:ext cx="2514129" cy="1724831"/>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200">
                    <a:solidFill>
                      <a:schemeClr val="bg1"/>
                    </a:solidFill>
                    <a:latin typeface="Open Sans" panose="020B0606030504020204" pitchFamily="34" charset="0"/>
                    <a:ea typeface="Open Sans" panose="020B0606030504020204" pitchFamily="34" charset="0"/>
                    <a:cs typeface="Open Sans" panose="020B0606030504020204" pitchFamily="34" charset="0"/>
                  </a:rPr>
                  <a:t>Student Attention Level Detection Tool</a:t>
                </a:r>
              </a:p>
              <a:p>
                <a:pPr marL="171450" indent="-171450">
                  <a:lnSpc>
                    <a:spcPct val="150000"/>
                  </a:lnSpc>
                  <a:buFont typeface="Arial" panose="020B0604020202020204" pitchFamily="34" charset="0"/>
                  <a:buChar char="•"/>
                </a:pPr>
                <a:r>
                  <a:rPr lang="en-US" sz="1200">
                    <a:solidFill>
                      <a:schemeClr val="bg1"/>
                    </a:solidFill>
                    <a:latin typeface="Open Sans" panose="020B0606030504020204" pitchFamily="34" charset="0"/>
                    <a:ea typeface="Open Sans" panose="020B0606030504020204" pitchFamily="34" charset="0"/>
                    <a:cs typeface="Open Sans" panose="020B0606030504020204" pitchFamily="34" charset="0"/>
                  </a:rPr>
                  <a:t>Virtual Classroom View With Attention Level Indicators</a:t>
                </a:r>
              </a:p>
              <a:p>
                <a:pPr marL="171450" indent="-171450">
                  <a:lnSpc>
                    <a:spcPct val="150000"/>
                  </a:lnSpc>
                  <a:buFont typeface="Arial" panose="020B0604020202020204" pitchFamily="34" charset="0"/>
                  <a:buChar char="•"/>
                </a:pPr>
                <a:r>
                  <a:rPr lang="en-US" sz="1200">
                    <a:solidFill>
                      <a:schemeClr val="bg1"/>
                    </a:solidFill>
                    <a:latin typeface="Open Sans" panose="020B0606030504020204" pitchFamily="34" charset="0"/>
                    <a:ea typeface="Open Sans" panose="020B0606030504020204" pitchFamily="34" charset="0"/>
                    <a:cs typeface="Open Sans" panose="020B0606030504020204" pitchFamily="34" charset="0"/>
                  </a:rPr>
                  <a:t>Attention Level Notification</a:t>
                </a:r>
              </a:p>
              <a:p>
                <a:pPr marL="171450" indent="-171450">
                  <a:lnSpc>
                    <a:spcPct val="150000"/>
                  </a:lnSpc>
                  <a:buFont typeface="Arial" panose="020B0604020202020204" pitchFamily="34" charset="0"/>
                  <a:buChar char="•"/>
                </a:pPr>
                <a:r>
                  <a:rPr lang="en-US" sz="1200" b="1">
                    <a:solidFill>
                      <a:schemeClr val="bg1"/>
                    </a:solidFill>
                    <a:latin typeface="Open Sans" panose="020B0606030504020204" pitchFamily="34" charset="0"/>
                    <a:ea typeface="Open Sans" panose="020B0606030504020204" pitchFamily="34" charset="0"/>
                    <a:cs typeface="Open Sans" panose="020B0606030504020204" pitchFamily="34" charset="0"/>
                  </a:rPr>
                  <a:t>Up to 500 Concurrent Users</a:t>
                </a:r>
                <a:endParaRPr lang="en-ID" sz="12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55" name="TextBox 54">
              <a:extLst>
                <a:ext uri="{FF2B5EF4-FFF2-40B4-BE49-F238E27FC236}">
                  <a16:creationId xmlns:a16="http://schemas.microsoft.com/office/drawing/2014/main" id="{5F4FEEA0-1CF0-4AC7-9A08-41B02CACB65A}"/>
                </a:ext>
              </a:extLst>
            </p:cNvPr>
            <p:cNvSpPr txBox="1"/>
            <p:nvPr/>
          </p:nvSpPr>
          <p:spPr>
            <a:xfrm rot="2700000">
              <a:off x="5970109" y="1532862"/>
              <a:ext cx="968835" cy="246221"/>
            </a:xfrm>
            <a:prstGeom prst="rect">
              <a:avLst/>
            </a:prstGeom>
            <a:noFill/>
          </p:spPr>
          <p:txBody>
            <a:bodyPr wrap="square" rtlCol="0">
              <a:spAutoFit/>
            </a:bodyPr>
            <a:lstStyle/>
            <a:p>
              <a:pPr algn="ctr"/>
              <a:r>
                <a:rPr lang="en-ID" sz="1000" b="1">
                  <a:solidFill>
                    <a:schemeClr val="bg1"/>
                  </a:solidFill>
                  <a:latin typeface="Open Sans" panose="020B0606030504020204" pitchFamily="34" charset="0"/>
                  <a:ea typeface="Open Sans" panose="020B0606030504020204" pitchFamily="34" charset="0"/>
                  <a:cs typeface="Open Sans" panose="020B0606030504020204" pitchFamily="34" charset="0"/>
                </a:rPr>
                <a:t>Package 2</a:t>
              </a:r>
            </a:p>
          </p:txBody>
        </p:sp>
      </p:grpSp>
    </p:spTree>
    <p:extLst>
      <p:ext uri="{BB962C8B-B14F-4D97-AF65-F5344CB8AC3E}">
        <p14:creationId xmlns:p14="http://schemas.microsoft.com/office/powerpoint/2010/main" val="1144855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500"/>
                                        <p:tgtEl>
                                          <p:spTgt spid="5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FB7663B-6CFD-4CDF-9E3D-521DA0A6A81C}"/>
              </a:ext>
            </a:extLst>
          </p:cNvPr>
          <p:cNvSpPr txBox="1"/>
          <p:nvPr/>
        </p:nvSpPr>
        <p:spPr>
          <a:xfrm>
            <a:off x="177575" y="5961926"/>
            <a:ext cx="861133" cy="769441"/>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lang="en-US" sz="4400">
                <a:solidFill>
                  <a:schemeClr val="bg1"/>
                </a:solidFill>
                <a:latin typeface="Speak Pro"/>
                <a:cs typeface="Arial"/>
              </a:rPr>
              <a:t>73</a:t>
            </a:r>
            <a:endParaRPr lang="en-US" sz="4400" b="0" i="0" u="none" strike="noStrike" kern="1200" cap="none" spc="0" normalizeH="0" baseline="0" noProof="0">
              <a:ln>
                <a:noFill/>
              </a:ln>
              <a:solidFill>
                <a:schemeClr val="bg1"/>
              </a:solidFill>
              <a:effectLst/>
              <a:uLnTx/>
              <a:uFillTx/>
              <a:latin typeface="Speak Pro" panose="020B0504020101020102" pitchFamily="34" charset="0"/>
              <a:cs typeface="Arial"/>
            </a:endParaRPr>
          </a:p>
        </p:txBody>
      </p:sp>
      <p:grpSp>
        <p:nvGrpSpPr>
          <p:cNvPr id="13" name="Group 12">
            <a:extLst>
              <a:ext uri="{FF2B5EF4-FFF2-40B4-BE49-F238E27FC236}">
                <a16:creationId xmlns:a16="http://schemas.microsoft.com/office/drawing/2014/main" id="{F144F9A0-950A-4744-BC62-43DDCA9DBACF}"/>
              </a:ext>
            </a:extLst>
          </p:cNvPr>
          <p:cNvGrpSpPr/>
          <p:nvPr/>
        </p:nvGrpSpPr>
        <p:grpSpPr>
          <a:xfrm>
            <a:off x="1811349" y="334692"/>
            <a:ext cx="2753898" cy="609828"/>
            <a:chOff x="277091" y="249153"/>
            <a:chExt cx="2753898" cy="609828"/>
          </a:xfrm>
        </p:grpSpPr>
        <p:sp>
          <p:nvSpPr>
            <p:cNvPr id="14" name="Rectangle 13">
              <a:extLst>
                <a:ext uri="{FF2B5EF4-FFF2-40B4-BE49-F238E27FC236}">
                  <a16:creationId xmlns:a16="http://schemas.microsoft.com/office/drawing/2014/main" id="{08A05BD7-9BD8-42C5-9D09-B9B7A6C1EE47}"/>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D6FE4250-4DF3-40A8-8003-CBF7B39AE13B}"/>
                </a:ext>
              </a:extLst>
            </p:cNvPr>
            <p:cNvSpPr txBox="1"/>
            <p:nvPr/>
          </p:nvSpPr>
          <p:spPr>
            <a:xfrm>
              <a:off x="480291" y="249153"/>
              <a:ext cx="2550698"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3200" b="1" i="0" u="none" strike="noStrike" kern="1200" cap="none" spc="0" normalizeH="0" baseline="0" noProof="0">
                  <a:ln>
                    <a:noFill/>
                  </a:ln>
                  <a:solidFill>
                    <a:srgbClr val="033454"/>
                  </a:solidFill>
                  <a:effectLst/>
                  <a:uLnTx/>
                  <a:uFillTx/>
                  <a:latin typeface="Arial" pitchFamily="34" charset="0"/>
                  <a:ea typeface="+mn-ea"/>
                  <a:cs typeface="Arial" pitchFamily="34" charset="0"/>
                </a:rPr>
                <a:t>Recognition</a:t>
              </a:r>
              <a:endParaRPr kumimoji="0" lang="en-US" sz="3200" b="1" i="0" u="none" strike="noStrike" kern="1200" cap="none" spc="0" normalizeH="0" baseline="0" noProof="0">
                <a:ln>
                  <a:noFill/>
                </a:ln>
                <a:solidFill>
                  <a:srgbClr val="002060"/>
                </a:solidFill>
                <a:effectLst/>
                <a:uLnTx/>
                <a:uFillTx/>
                <a:latin typeface="Arial" pitchFamily="34" charset="0"/>
                <a:ea typeface="+mn-ea"/>
                <a:cs typeface="Arial" pitchFamily="34" charset="0"/>
              </a:endParaRPr>
            </a:p>
          </p:txBody>
        </p:sp>
      </p:grpSp>
      <p:pic>
        <p:nvPicPr>
          <p:cNvPr id="4" name="Picture 3" descr="A picture containing watch&#10;&#10;Description automatically generated">
            <a:extLst>
              <a:ext uri="{FF2B5EF4-FFF2-40B4-BE49-F238E27FC236}">
                <a16:creationId xmlns:a16="http://schemas.microsoft.com/office/drawing/2014/main" id="{33B27B56-F8C9-40BA-B0D4-C012F0A048A5}"/>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4380" b="94781" l="10000" r="90000">
                        <a14:foregroundMark x1="36395" y1="90401" x2="52674" y2="94967"/>
                        <a14:foregroundMark x1="52674" y1="94967" x2="60814" y2="90587"/>
                        <a14:foregroundMark x1="26977" y1="7642" x2="28953" y2="6244"/>
                        <a14:foregroundMark x1="80000" y1="6431" x2="70116" y2="4846"/>
                        <a14:foregroundMark x1="30465" y1="4380" x2="17674" y2="4660"/>
                      </a14:backgroundRemoval>
                    </a14:imgEffect>
                  </a14:imgLayer>
                </a14:imgProps>
              </a:ext>
              <a:ext uri="{28A0092B-C50C-407E-A947-70E740481C1C}">
                <a14:useLocalDpi xmlns:a14="http://schemas.microsoft.com/office/drawing/2010/main" val="0"/>
              </a:ext>
            </a:extLst>
          </a:blip>
          <a:stretch>
            <a:fillRect/>
          </a:stretch>
        </p:blipFill>
        <p:spPr>
          <a:xfrm>
            <a:off x="5902467" y="1917773"/>
            <a:ext cx="1445988" cy="1804122"/>
          </a:xfrm>
          <a:prstGeom prst="rect">
            <a:avLst/>
          </a:prstGeom>
        </p:spPr>
      </p:pic>
      <p:pic>
        <p:nvPicPr>
          <p:cNvPr id="17" name="Picture 16" descr="A picture containing text, clipart&#10;&#10;Description automatically generated">
            <a:extLst>
              <a:ext uri="{FF2B5EF4-FFF2-40B4-BE49-F238E27FC236}">
                <a16:creationId xmlns:a16="http://schemas.microsoft.com/office/drawing/2014/main" id="{8023493B-2E1B-475A-95FB-55A0EC11E7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6771" y="3429000"/>
            <a:ext cx="1998033" cy="1628919"/>
          </a:xfrm>
          <a:prstGeom prst="rect">
            <a:avLst/>
          </a:prstGeom>
        </p:spPr>
      </p:pic>
      <p:grpSp>
        <p:nvGrpSpPr>
          <p:cNvPr id="18" name="Group 17">
            <a:extLst>
              <a:ext uri="{FF2B5EF4-FFF2-40B4-BE49-F238E27FC236}">
                <a16:creationId xmlns:a16="http://schemas.microsoft.com/office/drawing/2014/main" id="{C2FB8C00-996E-4F8A-8ED7-63EA51208A7E}"/>
              </a:ext>
            </a:extLst>
          </p:cNvPr>
          <p:cNvGrpSpPr/>
          <p:nvPr/>
        </p:nvGrpSpPr>
        <p:grpSpPr>
          <a:xfrm>
            <a:off x="7993367" y="3429000"/>
            <a:ext cx="1732794" cy="1625284"/>
            <a:chOff x="6476999" y="2590800"/>
            <a:chExt cx="2120901" cy="1804986"/>
          </a:xfrm>
        </p:grpSpPr>
        <p:pic>
          <p:nvPicPr>
            <p:cNvPr id="9" name="Picture 8" descr="Text&#10;&#10;Description automatically generated">
              <a:extLst>
                <a:ext uri="{FF2B5EF4-FFF2-40B4-BE49-F238E27FC236}">
                  <a16:creationId xmlns:a16="http://schemas.microsoft.com/office/drawing/2014/main" id="{A76FBF31-95CF-4877-A3A8-C36955945D7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2384" t="15317" r="9931" b="18613"/>
            <a:stretch/>
          </p:blipFill>
          <p:spPr>
            <a:xfrm>
              <a:off x="6476999" y="3428999"/>
              <a:ext cx="2120901" cy="966787"/>
            </a:xfrm>
            <a:prstGeom prst="rect">
              <a:avLst/>
            </a:prstGeom>
          </p:spPr>
        </p:pic>
        <p:pic>
          <p:nvPicPr>
            <p:cNvPr id="27" name="Picture 26" descr="Text&#10;&#10;Description automatically generated">
              <a:extLst>
                <a:ext uri="{FF2B5EF4-FFF2-40B4-BE49-F238E27FC236}">
                  <a16:creationId xmlns:a16="http://schemas.microsoft.com/office/drawing/2014/main" id="{A870FE2B-A672-4687-89DC-77E1C325F7D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8837" t="17113" r="66811" b="21699"/>
            <a:stretch/>
          </p:blipFill>
          <p:spPr>
            <a:xfrm>
              <a:off x="7089774" y="2590800"/>
              <a:ext cx="895350" cy="895350"/>
            </a:xfrm>
            <a:prstGeom prst="rect">
              <a:avLst/>
            </a:prstGeom>
          </p:spPr>
        </p:pic>
      </p:grpSp>
      <p:cxnSp>
        <p:nvCxnSpPr>
          <p:cNvPr id="25" name="Straight Connector 24">
            <a:extLst>
              <a:ext uri="{FF2B5EF4-FFF2-40B4-BE49-F238E27FC236}">
                <a16:creationId xmlns:a16="http://schemas.microsoft.com/office/drawing/2014/main" id="{549E845B-8F31-484E-9517-F1B18E64594D}"/>
              </a:ext>
            </a:extLst>
          </p:cNvPr>
          <p:cNvCxnSpPr>
            <a:cxnSpLocks/>
          </p:cNvCxnSpPr>
          <p:nvPr/>
        </p:nvCxnSpPr>
        <p:spPr>
          <a:xfrm>
            <a:off x="6625461" y="3863789"/>
            <a:ext cx="0" cy="1829697"/>
          </a:xfrm>
          <a:prstGeom prst="line">
            <a:avLst/>
          </a:prstGeom>
        </p:spPr>
        <p:style>
          <a:lnRef idx="1">
            <a:schemeClr val="accent4"/>
          </a:lnRef>
          <a:fillRef idx="0">
            <a:schemeClr val="accent4"/>
          </a:fillRef>
          <a:effectRef idx="0">
            <a:schemeClr val="accent4"/>
          </a:effectRef>
          <a:fontRef idx="minor">
            <a:schemeClr val="tx1"/>
          </a:fontRef>
        </p:style>
      </p:cxnSp>
      <p:sp>
        <p:nvSpPr>
          <p:cNvPr id="26" name="TextBox 25">
            <a:extLst>
              <a:ext uri="{FF2B5EF4-FFF2-40B4-BE49-F238E27FC236}">
                <a16:creationId xmlns:a16="http://schemas.microsoft.com/office/drawing/2014/main" id="{6DEAE88C-286F-485A-86DA-EAFA051C0DE4}"/>
              </a:ext>
            </a:extLst>
          </p:cNvPr>
          <p:cNvSpPr txBox="1"/>
          <p:nvPr/>
        </p:nvSpPr>
        <p:spPr>
          <a:xfrm>
            <a:off x="3942756" y="5100935"/>
            <a:ext cx="1066061" cy="461665"/>
          </a:xfrm>
          <a:prstGeom prst="rect">
            <a:avLst/>
          </a:prstGeom>
          <a:noFill/>
        </p:spPr>
        <p:txBody>
          <a:bodyPr wrap="none" rtlCol="0">
            <a:spAutoFit/>
          </a:bodyPr>
          <a:lstStyle/>
          <a:p>
            <a:r>
              <a:rPr lang="en-US" sz="2400">
                <a:solidFill>
                  <a:schemeClr val="tx1">
                    <a:lumMod val="50000"/>
                    <a:lumOff val="50000"/>
                  </a:schemeClr>
                </a:solidFill>
              </a:rPr>
              <a:t>Finalist</a:t>
            </a:r>
          </a:p>
        </p:txBody>
      </p:sp>
      <p:sp>
        <p:nvSpPr>
          <p:cNvPr id="33" name="TextBox 32">
            <a:extLst>
              <a:ext uri="{FF2B5EF4-FFF2-40B4-BE49-F238E27FC236}">
                <a16:creationId xmlns:a16="http://schemas.microsoft.com/office/drawing/2014/main" id="{2769617A-77A2-49C3-BE63-C6E0A8B9EA2A}"/>
              </a:ext>
            </a:extLst>
          </p:cNvPr>
          <p:cNvSpPr txBox="1"/>
          <p:nvPr/>
        </p:nvSpPr>
        <p:spPr>
          <a:xfrm>
            <a:off x="8361933" y="5100936"/>
            <a:ext cx="1066061" cy="461665"/>
          </a:xfrm>
          <a:prstGeom prst="rect">
            <a:avLst/>
          </a:prstGeom>
          <a:noFill/>
        </p:spPr>
        <p:txBody>
          <a:bodyPr wrap="none" rtlCol="0">
            <a:spAutoFit/>
          </a:bodyPr>
          <a:lstStyle/>
          <a:p>
            <a:r>
              <a:rPr lang="en-US" sz="2400">
                <a:solidFill>
                  <a:schemeClr val="tx1">
                    <a:lumMod val="50000"/>
                    <a:lumOff val="50000"/>
                  </a:schemeClr>
                </a:solidFill>
              </a:rPr>
              <a:t>Finalist</a:t>
            </a:r>
          </a:p>
        </p:txBody>
      </p:sp>
      <p:pic>
        <p:nvPicPr>
          <p:cNvPr id="34" name="Picture 33" descr="Logo&#10;&#10;Description automatically generated">
            <a:extLst>
              <a:ext uri="{FF2B5EF4-FFF2-40B4-BE49-F238E27FC236}">
                <a16:creationId xmlns:a16="http://schemas.microsoft.com/office/drawing/2014/main" id="{33D26635-6943-49D0-B359-034BF24F3CA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74804" y="842249"/>
            <a:ext cx="2301314" cy="1307510"/>
          </a:xfrm>
          <a:prstGeom prst="rect">
            <a:avLst/>
          </a:prstGeom>
        </p:spPr>
      </p:pic>
      <p:sp>
        <p:nvSpPr>
          <p:cNvPr id="19" name="TextBox 18">
            <a:extLst>
              <a:ext uri="{FF2B5EF4-FFF2-40B4-BE49-F238E27FC236}">
                <a16:creationId xmlns:a16="http://schemas.microsoft.com/office/drawing/2014/main" id="{7F8FC980-9D57-4650-BF63-6A611AE5AA75}"/>
              </a:ext>
            </a:extLst>
          </p:cNvPr>
          <p:cNvSpPr txBox="1"/>
          <p:nvPr/>
        </p:nvSpPr>
        <p:spPr>
          <a:xfrm>
            <a:off x="107045" y="1547995"/>
            <a:ext cx="1002197"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IT18009132</a:t>
            </a:r>
            <a:endParaRPr lang="en-US" sz="1400" b="1">
              <a:solidFill>
                <a:schemeClr val="bg1"/>
              </a:solidFill>
            </a:endParaRPr>
          </a:p>
        </p:txBody>
      </p:sp>
      <p:sp>
        <p:nvSpPr>
          <p:cNvPr id="20" name="TextBox 19">
            <a:extLst>
              <a:ext uri="{FF2B5EF4-FFF2-40B4-BE49-F238E27FC236}">
                <a16:creationId xmlns:a16="http://schemas.microsoft.com/office/drawing/2014/main" id="{61B99198-174D-45B5-9FF5-E7F14FC17C9A}"/>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err="1">
                <a:solidFill>
                  <a:schemeClr val="bg1"/>
                </a:solidFill>
                <a:latin typeface="Arial" pitchFamily="34" charset="0"/>
                <a:cs typeface="Arial" pitchFamily="34" charset="0"/>
              </a:rPr>
              <a:t>Dilanka</a:t>
            </a:r>
            <a:r>
              <a:rPr lang="en-US" sz="1100">
                <a:solidFill>
                  <a:schemeClr val="bg1"/>
                </a:solidFill>
                <a:latin typeface="Arial" pitchFamily="34" charset="0"/>
                <a:cs typeface="Arial" pitchFamily="34" charset="0"/>
              </a:rPr>
              <a:t> R.M.T.</a:t>
            </a:r>
            <a:endParaRPr lang="en-US" sz="1100">
              <a:solidFill>
                <a:schemeClr val="bg1"/>
              </a:solidFill>
            </a:endParaRPr>
          </a:p>
        </p:txBody>
      </p:sp>
      <p:pic>
        <p:nvPicPr>
          <p:cNvPr id="21" name="Picture 20">
            <a:extLst>
              <a:ext uri="{FF2B5EF4-FFF2-40B4-BE49-F238E27FC236}">
                <a16:creationId xmlns:a16="http://schemas.microsoft.com/office/drawing/2014/main" id="{EC254121-33A1-4A89-B83C-B5A80543EF7D}"/>
              </a:ext>
            </a:extLst>
          </p:cNvPr>
          <p:cNvPicPr>
            <a:picLocks noChangeAspect="1"/>
          </p:cNvPicPr>
          <p:nvPr/>
        </p:nvPicPr>
        <p:blipFill>
          <a:blip r:embed="rId7"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Tree>
    <p:extLst>
      <p:ext uri="{BB962C8B-B14F-4D97-AF65-F5344CB8AC3E}">
        <p14:creationId xmlns:p14="http://schemas.microsoft.com/office/powerpoint/2010/main" val="515513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1F2E23-7B0B-4250-B8B3-FD0779E8F404}"/>
              </a:ext>
            </a:extLst>
          </p:cNvPr>
          <p:cNvSpPr/>
          <p:nvPr/>
        </p:nvSpPr>
        <p:spPr>
          <a:xfrm>
            <a:off x="1247812" y="0"/>
            <a:ext cx="9696376" cy="8250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175">
              <a:latin typeface="+mj-lt"/>
            </a:endParaRPr>
          </a:p>
        </p:txBody>
      </p:sp>
      <p:sp>
        <p:nvSpPr>
          <p:cNvPr id="7" name="TextBox 6">
            <a:extLst>
              <a:ext uri="{FF2B5EF4-FFF2-40B4-BE49-F238E27FC236}">
                <a16:creationId xmlns:a16="http://schemas.microsoft.com/office/drawing/2014/main" id="{98615386-74D5-473A-85AA-6638143238C9}"/>
              </a:ext>
            </a:extLst>
          </p:cNvPr>
          <p:cNvSpPr txBox="1"/>
          <p:nvPr/>
        </p:nvSpPr>
        <p:spPr>
          <a:xfrm>
            <a:off x="5382899" y="238203"/>
            <a:ext cx="3176852" cy="489942"/>
          </a:xfrm>
          <a:prstGeom prst="rect">
            <a:avLst/>
          </a:prstGeom>
          <a:noFill/>
        </p:spPr>
        <p:txBody>
          <a:bodyPr wrap="square" rtlCol="0">
            <a:spAutoFit/>
          </a:bodyPr>
          <a:lstStyle/>
          <a:p>
            <a:r>
              <a:rPr lang="en-GB" sz="1088">
                <a:solidFill>
                  <a:schemeClr val="bg1"/>
                </a:solidFill>
                <a:latin typeface="+mj-lt"/>
              </a:rPr>
              <a:t>Enhancing Online Teaching and Learning Experience </a:t>
            </a:r>
          </a:p>
          <a:p>
            <a:r>
              <a:rPr lang="en-GB" sz="1088">
                <a:solidFill>
                  <a:schemeClr val="bg1"/>
                </a:solidFill>
                <a:latin typeface="+mj-lt"/>
              </a:rPr>
              <a:t>by using Multiuser Virtual Environment</a:t>
            </a:r>
            <a:endParaRPr lang="en-US" sz="1088">
              <a:solidFill>
                <a:schemeClr val="bg1"/>
              </a:solidFill>
              <a:latin typeface="+mj-lt"/>
            </a:endParaRPr>
          </a:p>
          <a:p>
            <a:endParaRPr lang="en-US" sz="408"/>
          </a:p>
        </p:txBody>
      </p:sp>
      <p:cxnSp>
        <p:nvCxnSpPr>
          <p:cNvPr id="10" name="Straight Connector 9">
            <a:extLst>
              <a:ext uri="{FF2B5EF4-FFF2-40B4-BE49-F238E27FC236}">
                <a16:creationId xmlns:a16="http://schemas.microsoft.com/office/drawing/2014/main" id="{E220B0A6-D026-41A0-9625-3A1E40F4425A}"/>
              </a:ext>
            </a:extLst>
          </p:cNvPr>
          <p:cNvCxnSpPr>
            <a:cxnSpLocks/>
          </p:cNvCxnSpPr>
          <p:nvPr/>
        </p:nvCxnSpPr>
        <p:spPr>
          <a:xfrm flipV="1">
            <a:off x="5305204" y="196938"/>
            <a:ext cx="0" cy="4748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58EFDEEE-9461-40BC-96EB-F72E742ECD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48522" y="1994037"/>
            <a:ext cx="2667610" cy="2930068"/>
          </a:xfrm>
          <a:prstGeom prst="rect">
            <a:avLst/>
          </a:prstGeom>
        </p:spPr>
      </p:pic>
      <p:sp>
        <p:nvSpPr>
          <p:cNvPr id="23" name="TextBox 22">
            <a:extLst>
              <a:ext uri="{FF2B5EF4-FFF2-40B4-BE49-F238E27FC236}">
                <a16:creationId xmlns:a16="http://schemas.microsoft.com/office/drawing/2014/main" id="{2B103FD2-17E2-4618-87E5-19292F1C8D12}"/>
              </a:ext>
            </a:extLst>
          </p:cNvPr>
          <p:cNvSpPr txBox="1"/>
          <p:nvPr/>
        </p:nvSpPr>
        <p:spPr>
          <a:xfrm>
            <a:off x="1549958" y="954721"/>
            <a:ext cx="2797010" cy="1716316"/>
          </a:xfrm>
          <a:prstGeom prst="roundRect">
            <a:avLst>
              <a:gd name="adj" fmla="val 11099"/>
            </a:avLst>
          </a:prstGeom>
          <a:ln>
            <a:solidFill>
              <a:srgbClr val="0070C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680">
                <a:ln w="0"/>
                <a:solidFill>
                  <a:srgbClr val="0070C0"/>
                </a:solidFill>
                <a:effectLst>
                  <a:outerShdw blurRad="38100" dist="19050" dir="2700000" algn="tl" rotWithShape="0">
                    <a:schemeClr val="dk1">
                      <a:alpha val="40000"/>
                    </a:schemeClr>
                  </a:outerShdw>
                </a:effectLst>
              </a:rPr>
              <a:t>Background &amp; Literature</a:t>
            </a:r>
          </a:p>
          <a:p>
            <a:pPr algn="just"/>
            <a:endParaRPr lang="en-GB" sz="680"/>
          </a:p>
          <a:p>
            <a:pPr algn="just"/>
            <a:r>
              <a:rPr lang="en-GB" sz="499"/>
              <a:t>Physical lecture delivery not only focuses on lecture material delivery but also on maintaining positive touch between lecturer and students and student to student. Online lectures are gaining popularity as a result of the Covid-19 pandemic situation. The majority of educational institutions have shifted to online delivery through the use of current video conferencing solutions. Due to the fact that video conferencing solutions are not designed for academic purposes, the learning-teaching process has become ineffective. Although humankind is naturally social and favours face-to-face conversation, online delivery is new to the majority of students and instructors. Current off-campus lecture delivery has created a barrier to students’ attentiveness during the lecture and group studying. Also, the lecturer can not see the attentiveness of the students. A multi-user virtual learning environment that addresses the above-mentioned issues is introduced as the developed solution’s primary deliverable. Apart from these problems, the research addresses the students’ isolation during online lectures. Students attend online lectures from the comfort of their own homes and remain alone throughout the presentation. The physical separation of lecturers and students and between students and students causes students to feel isolated during lectures, which can have a detrimental effect on students’ academic development and their social and psychological development. The suggested method would address the mentioned issue by the virtual group study environment.</a:t>
            </a:r>
            <a:endParaRPr lang="en-US" sz="499"/>
          </a:p>
        </p:txBody>
      </p:sp>
      <p:sp>
        <p:nvSpPr>
          <p:cNvPr id="25" name="TextBox 24">
            <a:extLst>
              <a:ext uri="{FF2B5EF4-FFF2-40B4-BE49-F238E27FC236}">
                <a16:creationId xmlns:a16="http://schemas.microsoft.com/office/drawing/2014/main" id="{16B43F1D-146F-49E5-953E-C80A47A7AE91}"/>
              </a:ext>
            </a:extLst>
          </p:cNvPr>
          <p:cNvSpPr txBox="1"/>
          <p:nvPr/>
        </p:nvSpPr>
        <p:spPr>
          <a:xfrm>
            <a:off x="5359564" y="1835101"/>
            <a:ext cx="1635095" cy="196977"/>
          </a:xfrm>
          <a:prstGeom prst="rect">
            <a:avLst/>
          </a:prstGeom>
          <a:noFill/>
        </p:spPr>
        <p:txBody>
          <a:bodyPr wrap="square">
            <a:spAutoFit/>
          </a:bodyPr>
          <a:lstStyle/>
          <a:p>
            <a:pPr algn="ctr"/>
            <a:r>
              <a:rPr lang="en-GB" sz="680">
                <a:ln w="0"/>
                <a:solidFill>
                  <a:srgbClr val="0070C0"/>
                </a:solidFill>
                <a:effectLst>
                  <a:outerShdw blurRad="38100" dist="19050" dir="2700000" algn="tl" rotWithShape="0">
                    <a:schemeClr val="dk1">
                      <a:alpha val="40000"/>
                    </a:schemeClr>
                  </a:outerShdw>
                </a:effectLst>
              </a:rPr>
              <a:t>Overview Diagram of the Entire System</a:t>
            </a:r>
          </a:p>
        </p:txBody>
      </p:sp>
      <p:sp>
        <p:nvSpPr>
          <p:cNvPr id="26" name="TextBox 25">
            <a:extLst>
              <a:ext uri="{FF2B5EF4-FFF2-40B4-BE49-F238E27FC236}">
                <a16:creationId xmlns:a16="http://schemas.microsoft.com/office/drawing/2014/main" id="{7FA2CC58-B4E7-4E33-84B7-CEF2E6DF50F1}"/>
              </a:ext>
            </a:extLst>
          </p:cNvPr>
          <p:cNvSpPr txBox="1"/>
          <p:nvPr/>
        </p:nvSpPr>
        <p:spPr>
          <a:xfrm>
            <a:off x="4690571" y="954721"/>
            <a:ext cx="2797010" cy="673660"/>
          </a:xfrm>
          <a:prstGeom prst="roundRect">
            <a:avLst/>
          </a:prstGeom>
          <a:ln>
            <a:solidFill>
              <a:srgbClr val="0070C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680">
                <a:ln w="0"/>
                <a:solidFill>
                  <a:srgbClr val="0070C0"/>
                </a:solidFill>
                <a:effectLst>
                  <a:outerShdw blurRad="38100" dist="19050" dir="2700000" algn="tl" rotWithShape="0">
                    <a:schemeClr val="dk1">
                      <a:alpha val="40000"/>
                    </a:schemeClr>
                  </a:outerShdw>
                </a:effectLst>
              </a:rPr>
              <a:t>Research Problem</a:t>
            </a:r>
          </a:p>
          <a:p>
            <a:pPr algn="just"/>
            <a:endParaRPr lang="en-GB" sz="680"/>
          </a:p>
          <a:p>
            <a:pPr algn="just"/>
            <a:r>
              <a:rPr lang="en-GB" sz="499"/>
              <a:t>Due to the fact that video conferencing solutions are not designed for academic purposes, the learning-teaching process has become ineffective. Although humankind is naturally social and favours face-to-face conversation, online delivery is new to the majority of students and instructors. The aim of the research is to find a way to </a:t>
            </a:r>
            <a:r>
              <a:rPr lang="en-GB" sz="499" i="1"/>
              <a:t>How to enhance online learning and teaching experience.</a:t>
            </a:r>
            <a:endParaRPr lang="en-US" sz="499"/>
          </a:p>
        </p:txBody>
      </p:sp>
      <p:pic>
        <p:nvPicPr>
          <p:cNvPr id="29" name="Picture 28">
            <a:extLst>
              <a:ext uri="{FF2B5EF4-FFF2-40B4-BE49-F238E27FC236}">
                <a16:creationId xmlns:a16="http://schemas.microsoft.com/office/drawing/2014/main" id="{DB7B5591-6937-44C6-9A72-A14AC5F3A9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5080" y="2788203"/>
            <a:ext cx="1232650" cy="963080"/>
          </a:xfrm>
          <a:prstGeom prst="rect">
            <a:avLst/>
          </a:prstGeom>
        </p:spPr>
      </p:pic>
      <p:pic>
        <p:nvPicPr>
          <p:cNvPr id="30" name="Picture 29">
            <a:extLst>
              <a:ext uri="{FF2B5EF4-FFF2-40B4-BE49-F238E27FC236}">
                <a16:creationId xmlns:a16="http://schemas.microsoft.com/office/drawing/2014/main" id="{D73B5607-1E75-49F3-BDB8-A420B5D79C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71643" y="4046192"/>
            <a:ext cx="1163802" cy="1186904"/>
          </a:xfrm>
          <a:prstGeom prst="rect">
            <a:avLst/>
          </a:prstGeom>
          <a:effectLst/>
        </p:spPr>
      </p:pic>
      <p:sp>
        <p:nvSpPr>
          <p:cNvPr id="32" name="TextBox 31">
            <a:extLst>
              <a:ext uri="{FF2B5EF4-FFF2-40B4-BE49-F238E27FC236}">
                <a16:creationId xmlns:a16="http://schemas.microsoft.com/office/drawing/2014/main" id="{0191FC30-5B01-4556-9115-579B8B22263D}"/>
              </a:ext>
            </a:extLst>
          </p:cNvPr>
          <p:cNvSpPr txBox="1"/>
          <p:nvPr/>
        </p:nvSpPr>
        <p:spPr>
          <a:xfrm>
            <a:off x="3071643" y="3105481"/>
            <a:ext cx="1018664" cy="406265"/>
          </a:xfrm>
          <a:prstGeom prst="rect">
            <a:avLst/>
          </a:prstGeom>
          <a:noFill/>
        </p:spPr>
        <p:txBody>
          <a:bodyPr wrap="square">
            <a:spAutoFit/>
          </a:bodyPr>
          <a:lstStyle/>
          <a:p>
            <a:pPr algn="ctr"/>
            <a:r>
              <a:rPr lang="en-GB" sz="680">
                <a:ln w="0"/>
                <a:solidFill>
                  <a:srgbClr val="0070C0"/>
                </a:solidFill>
                <a:effectLst>
                  <a:outerShdw blurRad="38100" dist="19050" dir="2700000" algn="tl" rotWithShape="0">
                    <a:schemeClr val="dk1">
                      <a:alpha val="40000"/>
                    </a:schemeClr>
                  </a:outerShdw>
                </a:effectLst>
              </a:rPr>
              <a:t>Overview Diagram of the Attention Detection Module</a:t>
            </a:r>
          </a:p>
        </p:txBody>
      </p:sp>
      <p:sp>
        <p:nvSpPr>
          <p:cNvPr id="33" name="TextBox 32">
            <a:extLst>
              <a:ext uri="{FF2B5EF4-FFF2-40B4-BE49-F238E27FC236}">
                <a16:creationId xmlns:a16="http://schemas.microsoft.com/office/drawing/2014/main" id="{FE7E2199-8B00-49BE-939D-17DCF9C551D6}"/>
              </a:ext>
            </a:extLst>
          </p:cNvPr>
          <p:cNvSpPr txBox="1"/>
          <p:nvPr/>
        </p:nvSpPr>
        <p:spPr>
          <a:xfrm>
            <a:off x="1756628" y="4462819"/>
            <a:ext cx="1018664" cy="406265"/>
          </a:xfrm>
          <a:prstGeom prst="rect">
            <a:avLst/>
          </a:prstGeom>
          <a:noFill/>
        </p:spPr>
        <p:txBody>
          <a:bodyPr wrap="square">
            <a:spAutoFit/>
          </a:bodyPr>
          <a:lstStyle/>
          <a:p>
            <a:pPr algn="ctr"/>
            <a:r>
              <a:rPr lang="en-GB" sz="680">
                <a:ln w="0"/>
                <a:solidFill>
                  <a:srgbClr val="0070C0"/>
                </a:solidFill>
                <a:effectLst>
                  <a:outerShdw blurRad="38100" dist="19050" dir="2700000" algn="tl" rotWithShape="0">
                    <a:schemeClr val="dk1">
                      <a:alpha val="40000"/>
                    </a:schemeClr>
                  </a:outerShdw>
                </a:effectLst>
              </a:rPr>
              <a:t>Overview Diagram of the Collaborative Learning Module</a:t>
            </a:r>
          </a:p>
        </p:txBody>
      </p:sp>
      <p:sp>
        <p:nvSpPr>
          <p:cNvPr id="38" name="TextBox 37">
            <a:extLst>
              <a:ext uri="{FF2B5EF4-FFF2-40B4-BE49-F238E27FC236}">
                <a16:creationId xmlns:a16="http://schemas.microsoft.com/office/drawing/2014/main" id="{ACE835A4-AB9A-44EF-AF01-E6449D0850E7}"/>
              </a:ext>
            </a:extLst>
          </p:cNvPr>
          <p:cNvSpPr txBox="1"/>
          <p:nvPr/>
        </p:nvSpPr>
        <p:spPr>
          <a:xfrm>
            <a:off x="9283075" y="3144671"/>
            <a:ext cx="1018664" cy="406265"/>
          </a:xfrm>
          <a:prstGeom prst="rect">
            <a:avLst/>
          </a:prstGeom>
          <a:noFill/>
        </p:spPr>
        <p:txBody>
          <a:bodyPr wrap="square">
            <a:spAutoFit/>
          </a:bodyPr>
          <a:lstStyle/>
          <a:p>
            <a:pPr algn="ctr"/>
            <a:r>
              <a:rPr lang="en-GB" sz="680">
                <a:ln w="0"/>
                <a:solidFill>
                  <a:srgbClr val="0070C0"/>
                </a:solidFill>
                <a:effectLst>
                  <a:outerShdw blurRad="38100" dist="19050" dir="2700000" algn="tl" rotWithShape="0">
                    <a:schemeClr val="dk1">
                      <a:alpha val="40000"/>
                    </a:schemeClr>
                  </a:outerShdw>
                </a:effectLst>
              </a:rPr>
              <a:t>Overview Diagram of the Classroom view </a:t>
            </a:r>
          </a:p>
          <a:p>
            <a:pPr algn="ctr"/>
            <a:r>
              <a:rPr lang="en-GB" sz="680">
                <a:ln w="0"/>
                <a:solidFill>
                  <a:srgbClr val="0070C0"/>
                </a:solidFill>
                <a:effectLst>
                  <a:outerShdw blurRad="38100" dist="19050" dir="2700000" algn="tl" rotWithShape="0">
                    <a:schemeClr val="dk1">
                      <a:alpha val="40000"/>
                    </a:schemeClr>
                  </a:outerShdw>
                </a:effectLst>
              </a:rPr>
              <a:t>Module</a:t>
            </a:r>
          </a:p>
        </p:txBody>
      </p:sp>
      <p:sp>
        <p:nvSpPr>
          <p:cNvPr id="39" name="TextBox 38">
            <a:extLst>
              <a:ext uri="{FF2B5EF4-FFF2-40B4-BE49-F238E27FC236}">
                <a16:creationId xmlns:a16="http://schemas.microsoft.com/office/drawing/2014/main" id="{AC3587D0-695D-4D16-B6DA-A887CF18A7C0}"/>
              </a:ext>
            </a:extLst>
          </p:cNvPr>
          <p:cNvSpPr txBox="1"/>
          <p:nvPr/>
        </p:nvSpPr>
        <p:spPr>
          <a:xfrm>
            <a:off x="7871312" y="4348789"/>
            <a:ext cx="1262516" cy="334852"/>
          </a:xfrm>
          <a:prstGeom prst="rect">
            <a:avLst/>
          </a:prstGeom>
          <a:noFill/>
        </p:spPr>
        <p:txBody>
          <a:bodyPr wrap="square" lIns="20719" tIns="10359" rIns="20719" bIns="10359" anchor="t">
            <a:spAutoFit/>
          </a:bodyPr>
          <a:lstStyle/>
          <a:p>
            <a:pPr algn="ctr"/>
            <a:r>
              <a:rPr lang="en-GB" sz="680">
                <a:ln w="0"/>
                <a:solidFill>
                  <a:srgbClr val="0070C0"/>
                </a:solidFill>
                <a:effectLst>
                  <a:outerShdw blurRad="38100" dist="19050" dir="2700000" algn="tl" rotWithShape="0">
                    <a:schemeClr val="dk1">
                      <a:alpha val="40000"/>
                    </a:schemeClr>
                  </a:outerShdw>
                </a:effectLst>
              </a:rPr>
              <a:t>Overview Diagram of the Lecture Summarization Generator </a:t>
            </a:r>
          </a:p>
          <a:p>
            <a:pPr algn="ctr"/>
            <a:r>
              <a:rPr lang="en-GB" sz="680">
                <a:ln w="0"/>
                <a:solidFill>
                  <a:srgbClr val="0070C0"/>
                </a:solidFill>
                <a:effectLst>
                  <a:outerShdw blurRad="38100" dist="19050" dir="2700000" algn="tl" rotWithShape="0">
                    <a:schemeClr val="dk1">
                      <a:alpha val="40000"/>
                    </a:schemeClr>
                  </a:outerShdw>
                </a:effectLst>
              </a:rPr>
              <a:t>Module</a:t>
            </a:r>
          </a:p>
        </p:txBody>
      </p:sp>
      <p:pic>
        <p:nvPicPr>
          <p:cNvPr id="41" name="Picture 40">
            <a:extLst>
              <a:ext uri="{FF2B5EF4-FFF2-40B4-BE49-F238E27FC236}">
                <a16:creationId xmlns:a16="http://schemas.microsoft.com/office/drawing/2014/main" id="{CFCCAD7C-B839-4BA2-AA9C-34223B6D0A9D}"/>
              </a:ext>
            </a:extLst>
          </p:cNvPr>
          <p:cNvPicPr>
            <a:picLocks noChangeAspect="1"/>
          </p:cNvPicPr>
          <p:nvPr/>
        </p:nvPicPr>
        <p:blipFill>
          <a:blip r:embed="rId5"/>
          <a:stretch>
            <a:fillRect/>
          </a:stretch>
        </p:blipFill>
        <p:spPr>
          <a:xfrm>
            <a:off x="7831672" y="2935829"/>
            <a:ext cx="1293524" cy="791114"/>
          </a:xfrm>
          <a:prstGeom prst="rect">
            <a:avLst/>
          </a:prstGeom>
        </p:spPr>
      </p:pic>
      <p:pic>
        <p:nvPicPr>
          <p:cNvPr id="43" name="Picture 42">
            <a:extLst>
              <a:ext uri="{FF2B5EF4-FFF2-40B4-BE49-F238E27FC236}">
                <a16:creationId xmlns:a16="http://schemas.microsoft.com/office/drawing/2014/main" id="{67F4D70E-F169-4841-A0CE-D2385B91D9EE}"/>
              </a:ext>
            </a:extLst>
          </p:cNvPr>
          <p:cNvPicPr>
            <a:picLocks noChangeAspect="1"/>
          </p:cNvPicPr>
          <p:nvPr/>
        </p:nvPicPr>
        <p:blipFill>
          <a:blip r:embed="rId6"/>
          <a:stretch>
            <a:fillRect/>
          </a:stretch>
        </p:blipFill>
        <p:spPr>
          <a:xfrm>
            <a:off x="9287434" y="4131548"/>
            <a:ext cx="1244829" cy="862042"/>
          </a:xfrm>
          <a:prstGeom prst="rect">
            <a:avLst/>
          </a:prstGeom>
        </p:spPr>
      </p:pic>
      <p:sp>
        <p:nvSpPr>
          <p:cNvPr id="44" name="TextBox 43">
            <a:extLst>
              <a:ext uri="{FF2B5EF4-FFF2-40B4-BE49-F238E27FC236}">
                <a16:creationId xmlns:a16="http://schemas.microsoft.com/office/drawing/2014/main" id="{A1FCA18D-0785-4411-8591-788B557977CA}"/>
              </a:ext>
            </a:extLst>
          </p:cNvPr>
          <p:cNvSpPr txBox="1"/>
          <p:nvPr/>
        </p:nvSpPr>
        <p:spPr>
          <a:xfrm>
            <a:off x="7787050" y="951816"/>
            <a:ext cx="2797010" cy="843635"/>
          </a:xfrm>
          <a:prstGeom prst="roundRect">
            <a:avLst/>
          </a:prstGeom>
          <a:ln>
            <a:solidFill>
              <a:srgbClr val="0070C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680">
                <a:ln w="0"/>
                <a:solidFill>
                  <a:srgbClr val="0070C0"/>
                </a:solidFill>
                <a:effectLst>
                  <a:outerShdw blurRad="38100" dist="19050" dir="2700000" algn="tl" rotWithShape="0">
                    <a:schemeClr val="dk1">
                      <a:alpha val="40000"/>
                    </a:schemeClr>
                  </a:outerShdw>
                </a:effectLst>
              </a:rPr>
              <a:t>Solution</a:t>
            </a:r>
          </a:p>
          <a:p>
            <a:pPr algn="just"/>
            <a:endParaRPr lang="en-GB" sz="680"/>
          </a:p>
          <a:p>
            <a:pPr algn="just"/>
            <a:r>
              <a:rPr lang="en-GB" sz="499"/>
              <a:t>As the solution for the mentioned problem, team Escuela has decided to provide a software package that is capable of  enhancing online teaching and learning experience. The solution consists of four main modules that need to be incorporated in order to provide a better solution: Attention Detection Module, Collaborative Learning Module, Classroom view Module, Lecture Transcription Generator Module.</a:t>
            </a:r>
          </a:p>
          <a:p>
            <a:pPr algn="just"/>
            <a:r>
              <a:rPr lang="en-GB" sz="499"/>
              <a:t> </a:t>
            </a:r>
            <a:endParaRPr lang="en-US" sz="499"/>
          </a:p>
        </p:txBody>
      </p:sp>
      <p:sp>
        <p:nvSpPr>
          <p:cNvPr id="45" name="TextBox 44">
            <a:extLst>
              <a:ext uri="{FF2B5EF4-FFF2-40B4-BE49-F238E27FC236}">
                <a16:creationId xmlns:a16="http://schemas.microsoft.com/office/drawing/2014/main" id="{83AE6549-18A3-4D25-B938-B52EFAEE119F}"/>
              </a:ext>
            </a:extLst>
          </p:cNvPr>
          <p:cNvSpPr txBox="1"/>
          <p:nvPr/>
        </p:nvSpPr>
        <p:spPr>
          <a:xfrm>
            <a:off x="7787120" y="1781844"/>
            <a:ext cx="2797010" cy="1013611"/>
          </a:xfrm>
          <a:prstGeom prst="roundRect">
            <a:avLst/>
          </a:prstGeom>
          <a:ln>
            <a:solidFill>
              <a:srgbClr val="0070C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680">
                <a:ln w="0"/>
                <a:solidFill>
                  <a:srgbClr val="0070C0"/>
                </a:solidFill>
                <a:effectLst>
                  <a:outerShdw blurRad="38100" dist="19050" dir="2700000" algn="tl" rotWithShape="0">
                    <a:schemeClr val="dk1">
                      <a:alpha val="40000"/>
                    </a:schemeClr>
                  </a:outerShdw>
                </a:effectLst>
              </a:rPr>
              <a:t>Objectives</a:t>
            </a:r>
          </a:p>
          <a:p>
            <a:pPr algn="just"/>
            <a:endParaRPr lang="en-GB" sz="680"/>
          </a:p>
          <a:p>
            <a:pPr marL="77701" indent="-77701" algn="just">
              <a:buFont typeface="Wingdings" panose="05000000000000000000" pitchFamily="2" charset="2"/>
              <a:buChar char="ü"/>
            </a:pPr>
            <a:r>
              <a:rPr lang="en-GB" sz="499" b="1"/>
              <a:t>Main Objective</a:t>
            </a:r>
            <a:r>
              <a:rPr lang="en-GB" sz="499"/>
              <a:t>: Enhancing Online Teaching and Learning Experience</a:t>
            </a:r>
          </a:p>
          <a:p>
            <a:pPr marL="77701" indent="-77701" algn="just">
              <a:buFont typeface="Wingdings" panose="05000000000000000000" pitchFamily="2" charset="2"/>
              <a:buChar char="ü"/>
            </a:pPr>
            <a:r>
              <a:rPr lang="en-GB" sz="499" b="1"/>
              <a:t>Sub Objective 1</a:t>
            </a:r>
            <a:r>
              <a:rPr lang="en-GB" sz="499"/>
              <a:t>: Analysing the students’ attentiveness to the lecture and help them to keep their attention.</a:t>
            </a:r>
          </a:p>
          <a:p>
            <a:pPr marL="77701" indent="-77701" algn="just">
              <a:buFont typeface="Wingdings" panose="05000000000000000000" pitchFamily="2" charset="2"/>
              <a:buChar char="ü"/>
            </a:pPr>
            <a:r>
              <a:rPr lang="en-GB" sz="499" b="1"/>
              <a:t>Sub Objective 2</a:t>
            </a:r>
            <a:r>
              <a:rPr lang="en-GB" sz="499"/>
              <a:t>: Reducing students' isolation during online lectures and enabling the collaborative learning using multiuser virtual learning environment.</a:t>
            </a:r>
          </a:p>
          <a:p>
            <a:pPr marL="77701" indent="-77701" algn="just">
              <a:buFont typeface="Wingdings" panose="05000000000000000000" pitchFamily="2" charset="2"/>
              <a:buChar char="ü"/>
            </a:pPr>
            <a:r>
              <a:rPr lang="en-GB" sz="499" b="1"/>
              <a:t>Sub Objective 3</a:t>
            </a:r>
            <a:r>
              <a:rPr lang="en-GB" sz="499"/>
              <a:t>: Providing a near-real time, simulated student behavioural view of the students.</a:t>
            </a:r>
          </a:p>
          <a:p>
            <a:pPr marL="77701" indent="-77701" algn="just">
              <a:buFont typeface="Wingdings" panose="05000000000000000000" pitchFamily="2" charset="2"/>
              <a:buChar char="ü"/>
            </a:pPr>
            <a:r>
              <a:rPr lang="en-GB" sz="499" b="1"/>
              <a:t>Sub Objective 4</a:t>
            </a:r>
            <a:r>
              <a:rPr lang="en-GB" sz="499"/>
              <a:t>: Help students by providing well-organized lecture note using optimized lecture transcription and related visual figures of the lecture</a:t>
            </a:r>
            <a:endParaRPr lang="en-US" sz="499"/>
          </a:p>
        </p:txBody>
      </p:sp>
      <p:sp>
        <p:nvSpPr>
          <p:cNvPr id="54" name="TextBox 53">
            <a:extLst>
              <a:ext uri="{FF2B5EF4-FFF2-40B4-BE49-F238E27FC236}">
                <a16:creationId xmlns:a16="http://schemas.microsoft.com/office/drawing/2014/main" id="{7CEC9FD3-B957-490A-9CC5-5BC1A585F58D}"/>
              </a:ext>
            </a:extLst>
          </p:cNvPr>
          <p:cNvSpPr txBox="1"/>
          <p:nvPr/>
        </p:nvSpPr>
        <p:spPr>
          <a:xfrm>
            <a:off x="1549958" y="5440207"/>
            <a:ext cx="2797010" cy="901923"/>
          </a:xfrm>
          <a:prstGeom prst="roundRect">
            <a:avLst>
              <a:gd name="adj" fmla="val 11446"/>
            </a:avLst>
          </a:prstGeom>
          <a:ln>
            <a:solidFill>
              <a:srgbClr val="0070C0"/>
            </a:solidFill>
          </a:ln>
        </p:spPr>
        <p:style>
          <a:lnRef idx="2">
            <a:schemeClr val="dk1"/>
          </a:lnRef>
          <a:fillRef idx="1">
            <a:schemeClr val="lt1"/>
          </a:fillRef>
          <a:effectRef idx="0">
            <a:schemeClr val="dk1"/>
          </a:effectRef>
          <a:fontRef idx="minor">
            <a:schemeClr val="dk1"/>
          </a:fontRef>
        </p:style>
        <p:txBody>
          <a:bodyPr wrap="square" lIns="20719" tIns="10359" rIns="20719" bIns="10359" rtlCol="0" anchor="t">
            <a:spAutoFit/>
          </a:bodyPr>
          <a:lstStyle/>
          <a:p>
            <a:pPr algn="ctr"/>
            <a:r>
              <a:rPr lang="en-GB" sz="680" dirty="0">
                <a:ln w="0"/>
                <a:solidFill>
                  <a:srgbClr val="0070C0"/>
                </a:solidFill>
                <a:effectLst>
                  <a:outerShdw blurRad="38100" dist="19050" dir="2700000" algn="tl" rotWithShape="0">
                    <a:schemeClr val="dk1">
                      <a:alpha val="40000"/>
                    </a:schemeClr>
                  </a:outerShdw>
                </a:effectLst>
              </a:rPr>
              <a:t>Methodology</a:t>
            </a:r>
          </a:p>
          <a:p>
            <a:pPr algn="just"/>
            <a:endParaRPr lang="en-GB" sz="680"/>
          </a:p>
          <a:p>
            <a:pPr marL="77701" indent="-77701" algn="just">
              <a:buFont typeface="Wingdings" panose="05000000000000000000" pitchFamily="2" charset="2"/>
              <a:buChar char="§"/>
            </a:pPr>
            <a:r>
              <a:rPr lang="en-US" sz="499" dirty="0"/>
              <a:t>A survey was circulated among the school students and undergraduate to gather information about online education.</a:t>
            </a:r>
            <a:endParaRPr lang="en-US" sz="499" dirty="0">
              <a:cs typeface="Calibri"/>
            </a:endParaRPr>
          </a:p>
          <a:p>
            <a:pPr marL="77701" indent="-77701" algn="just">
              <a:buFont typeface="Wingdings" panose="05000000000000000000" pitchFamily="2" charset="2"/>
              <a:buChar char="§"/>
            </a:pPr>
            <a:r>
              <a:rPr lang="en-GB" sz="499" dirty="0"/>
              <a:t>Provide a facility to analyse the students’ attentiveness to the lecture and help them to keep their attention.</a:t>
            </a:r>
            <a:endParaRPr lang="en-GB" sz="499" dirty="0">
              <a:cs typeface="Calibri"/>
            </a:endParaRPr>
          </a:p>
          <a:p>
            <a:pPr marL="77701" indent="-77701" algn="just">
              <a:buFont typeface="Wingdings" panose="05000000000000000000" pitchFamily="2" charset="2"/>
              <a:buChar char="§"/>
            </a:pPr>
            <a:r>
              <a:rPr lang="en-GB" sz="499" dirty="0"/>
              <a:t>Reduce the students' isolation during online lectures and enabling the collaborative learning using multiuser virtual learning environment.</a:t>
            </a:r>
            <a:endParaRPr lang="en-GB" sz="499" dirty="0">
              <a:cs typeface="Calibri"/>
            </a:endParaRPr>
          </a:p>
          <a:p>
            <a:pPr marL="77701" indent="-77701" algn="just">
              <a:buFont typeface="Wingdings" panose="05000000000000000000" pitchFamily="2" charset="2"/>
              <a:buChar char="§"/>
            </a:pPr>
            <a:r>
              <a:rPr lang="en-GB" sz="499" dirty="0"/>
              <a:t>Providing a near-real time, simulated student behavioural view of the students.</a:t>
            </a:r>
            <a:endParaRPr lang="en-GB" sz="499" dirty="0">
              <a:cs typeface="Calibri"/>
            </a:endParaRPr>
          </a:p>
          <a:p>
            <a:pPr marL="77701" indent="-77701" algn="just">
              <a:buFont typeface="Wingdings" panose="05000000000000000000" pitchFamily="2" charset="2"/>
              <a:buChar char="§"/>
            </a:pPr>
            <a:r>
              <a:rPr lang="en-GB" sz="499" dirty="0"/>
              <a:t>Providing well-organized and summarized lecture note using optimized lecture transcription </a:t>
            </a:r>
            <a:endParaRPr lang="en-GB" sz="499" dirty="0">
              <a:cs typeface="Calibri"/>
            </a:endParaRPr>
          </a:p>
        </p:txBody>
      </p:sp>
      <p:sp>
        <p:nvSpPr>
          <p:cNvPr id="55" name="TextBox 54">
            <a:extLst>
              <a:ext uri="{FF2B5EF4-FFF2-40B4-BE49-F238E27FC236}">
                <a16:creationId xmlns:a16="http://schemas.microsoft.com/office/drawing/2014/main" id="{3B494D37-EBCD-4604-AF36-75DA61700812}"/>
              </a:ext>
            </a:extLst>
          </p:cNvPr>
          <p:cNvSpPr txBox="1"/>
          <p:nvPr/>
        </p:nvSpPr>
        <p:spPr>
          <a:xfrm>
            <a:off x="4690571" y="5293358"/>
            <a:ext cx="2797010" cy="1102946"/>
          </a:xfrm>
          <a:prstGeom prst="roundRect">
            <a:avLst/>
          </a:prstGeom>
          <a:ln>
            <a:solidFill>
              <a:srgbClr val="0070C0"/>
            </a:solidFill>
          </a:ln>
        </p:spPr>
        <p:style>
          <a:lnRef idx="2">
            <a:schemeClr val="dk1"/>
          </a:lnRef>
          <a:fillRef idx="1">
            <a:schemeClr val="lt1"/>
          </a:fillRef>
          <a:effectRef idx="0">
            <a:schemeClr val="dk1"/>
          </a:effectRef>
          <a:fontRef idx="minor">
            <a:schemeClr val="dk1"/>
          </a:fontRef>
        </p:style>
        <p:txBody>
          <a:bodyPr wrap="square" lIns="20719" tIns="10359" rIns="20719" bIns="10359" rtlCol="0" anchor="t">
            <a:spAutoFit/>
          </a:bodyPr>
          <a:lstStyle/>
          <a:p>
            <a:pPr algn="ctr"/>
            <a:r>
              <a:rPr lang="en-GB" sz="680">
                <a:ln w="0"/>
                <a:solidFill>
                  <a:srgbClr val="0070C0"/>
                </a:solidFill>
                <a:effectLst>
                  <a:outerShdw blurRad="38100" dist="19050" dir="2700000" algn="tl" rotWithShape="0">
                    <a:schemeClr val="dk1">
                      <a:alpha val="40000"/>
                    </a:schemeClr>
                  </a:outerShdw>
                </a:effectLst>
              </a:rPr>
              <a:t>Results &amp; Discussion</a:t>
            </a:r>
          </a:p>
          <a:p>
            <a:pPr algn="just"/>
            <a:endParaRPr lang="en-GB" sz="680"/>
          </a:p>
          <a:p>
            <a:pPr marL="77701" indent="-77701" algn="just">
              <a:buFont typeface="Wingdings" panose="05000000000000000000" pitchFamily="2" charset="2"/>
              <a:buChar char="§"/>
            </a:pPr>
            <a:r>
              <a:rPr lang="en-US" sz="453"/>
              <a:t>A total of 396 responses were received from university undergraduates and school students.</a:t>
            </a:r>
          </a:p>
          <a:p>
            <a:pPr marL="77701" indent="-77701" algn="just">
              <a:buFont typeface="Wingdings" panose="05000000000000000000" pitchFamily="2" charset="2"/>
              <a:buChar char="§"/>
            </a:pPr>
            <a:r>
              <a:rPr lang="en-US" sz="453"/>
              <a:t>Among them, 84% of students said they feel bored during online lectures.</a:t>
            </a:r>
          </a:p>
          <a:p>
            <a:pPr marL="77701" indent="-77701" algn="just">
              <a:buFont typeface="Wingdings" panose="05000000000000000000" pitchFamily="2" charset="2"/>
              <a:buChar char="§"/>
            </a:pPr>
            <a:r>
              <a:rPr lang="en-US" sz="453"/>
              <a:t>89% responded that they do not feel comfortable turning on the web camera and appearing to others in the classroom.</a:t>
            </a:r>
          </a:p>
          <a:p>
            <a:pPr marL="77701" indent="-77701" algn="just">
              <a:buFont typeface="Wingdings" panose="05000000000000000000" pitchFamily="2" charset="2"/>
              <a:buChar char="§"/>
            </a:pPr>
            <a:r>
              <a:rPr lang="en-US" sz="453"/>
              <a:t>The CNN used to predict the students’ emotions show an accuracy of 60% with 70 epochs. </a:t>
            </a:r>
            <a:endParaRPr lang="en-US" sz="634"/>
          </a:p>
          <a:p>
            <a:pPr marL="77701" indent="-77701" algn="just">
              <a:buFont typeface="Wingdings" panose="05000000000000000000" pitchFamily="2" charset="2"/>
              <a:buChar char="§"/>
            </a:pPr>
            <a:r>
              <a:rPr lang="en-US" sz="453">
                <a:ea typeface="+mn-lt"/>
                <a:cs typeface="+mn-lt"/>
              </a:rPr>
              <a:t>From user testing, it was identified that students who use the developed platform show better attention towards the lecturer than students who don't.</a:t>
            </a:r>
          </a:p>
          <a:p>
            <a:pPr marL="77701" indent="-77701" algn="just">
              <a:buFont typeface="Wingdings" panose="05000000000000000000" pitchFamily="2" charset="2"/>
              <a:buChar char="§"/>
            </a:pPr>
            <a:r>
              <a:rPr lang="en-US" sz="453">
                <a:ea typeface="+mn-lt"/>
                <a:cs typeface="+mn-lt"/>
              </a:rPr>
              <a:t>The concept of lecture note summary may alter educational access for disabled individuals in the future.</a:t>
            </a:r>
          </a:p>
          <a:p>
            <a:pPr marL="77701" indent="-77701" algn="just">
              <a:buFont typeface="Wingdings" panose="05000000000000000000" pitchFamily="2" charset="2"/>
              <a:buChar char="§"/>
            </a:pPr>
            <a:r>
              <a:rPr lang="en-US" sz="453">
                <a:ea typeface="+mn-lt"/>
                <a:cs typeface="+mn-lt"/>
              </a:rPr>
              <a:t>This solution allows students to conduct group studies even if they are not physically together</a:t>
            </a:r>
          </a:p>
          <a:p>
            <a:pPr marL="77701" indent="-77701" algn="just">
              <a:buFont typeface="Wingdings" panose="05000000000000000000" pitchFamily="2" charset="2"/>
              <a:buChar char="§"/>
            </a:pPr>
            <a:r>
              <a:rPr lang="en-US" sz="453">
                <a:ea typeface="+mn-lt"/>
                <a:cs typeface="+mn-lt"/>
              </a:rPr>
              <a:t>The use of gamification methods has improved student engagement. Less boredom and loneliness among students during lectures.</a:t>
            </a:r>
          </a:p>
        </p:txBody>
      </p:sp>
      <p:sp>
        <p:nvSpPr>
          <p:cNvPr id="56" name="TextBox 55">
            <a:extLst>
              <a:ext uri="{FF2B5EF4-FFF2-40B4-BE49-F238E27FC236}">
                <a16:creationId xmlns:a16="http://schemas.microsoft.com/office/drawing/2014/main" id="{843DC921-EA9A-4118-85C1-BF0E9E878D8E}"/>
              </a:ext>
            </a:extLst>
          </p:cNvPr>
          <p:cNvSpPr txBox="1"/>
          <p:nvPr/>
        </p:nvSpPr>
        <p:spPr>
          <a:xfrm>
            <a:off x="7804315" y="5355599"/>
            <a:ext cx="2797010" cy="1040980"/>
          </a:xfrm>
          <a:prstGeom prst="roundRect">
            <a:avLst>
              <a:gd name="adj" fmla="val 8530"/>
            </a:avLst>
          </a:prstGeom>
          <a:ln>
            <a:solidFill>
              <a:srgbClr val="0070C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680">
                <a:ln w="0"/>
                <a:solidFill>
                  <a:srgbClr val="0070C0"/>
                </a:solidFill>
                <a:effectLst>
                  <a:outerShdw blurRad="38100" dist="19050" dir="2700000" algn="tl" rotWithShape="0">
                    <a:schemeClr val="dk1">
                      <a:alpha val="40000"/>
                    </a:schemeClr>
                  </a:outerShdw>
                </a:effectLst>
              </a:rPr>
              <a:t>References</a:t>
            </a:r>
          </a:p>
          <a:p>
            <a:pPr algn="just"/>
            <a:endParaRPr lang="en-GB" sz="680"/>
          </a:p>
          <a:p>
            <a:pPr marL="77701" indent="-77701">
              <a:buFont typeface="Wingdings" panose="05000000000000000000" pitchFamily="2" charset="2"/>
              <a:buChar char="§"/>
            </a:pPr>
            <a:r>
              <a:rPr lang="en-GB" sz="499"/>
              <a:t>Teras, M., </a:t>
            </a:r>
            <a:r>
              <a:rPr lang="en-GB" sz="499" err="1"/>
              <a:t>Suoranta</a:t>
            </a:r>
            <a:r>
              <a:rPr lang="en-GB" sz="499"/>
              <a:t>, J., Ter ¨ as, H., &amp; </a:t>
            </a:r>
            <a:r>
              <a:rPr lang="en-GB" sz="499" err="1"/>
              <a:t>Curcher</a:t>
            </a:r>
            <a:r>
              <a:rPr lang="en-GB" sz="499"/>
              <a:t>, M. (2020). Post-Covid-19 ¨ Education and Education Technology “Solutionism”: a Seller’s Market. </a:t>
            </a:r>
            <a:r>
              <a:rPr lang="en-GB" sz="499" err="1"/>
              <a:t>Postdigital</a:t>
            </a:r>
            <a:r>
              <a:rPr lang="en-GB" sz="499"/>
              <a:t> Science and Education.</a:t>
            </a:r>
          </a:p>
          <a:p>
            <a:pPr marL="77701" indent="-77701">
              <a:buFont typeface="Wingdings" panose="05000000000000000000" pitchFamily="2" charset="2"/>
              <a:buChar char="§"/>
            </a:pPr>
            <a:r>
              <a:rPr lang="en-GB" sz="499"/>
              <a:t>“Global monitoring of school closures caused by COVID-19 pandemic – dashboards – covid-19 response,” Unesco.org. [Online]. Available: http://covid19.uis.unesco.org/global-monitoring-school-closures-covid19/. [Accessed: 19-Aug-2021].</a:t>
            </a:r>
          </a:p>
          <a:p>
            <a:pPr marL="77701" indent="-77701">
              <a:buFont typeface="Wingdings" panose="05000000000000000000" pitchFamily="2" charset="2"/>
              <a:buChar char="§"/>
            </a:pPr>
            <a:r>
              <a:rPr lang="en-GB" sz="499"/>
              <a:t>I. A. and A. F., “COVID-19 and E-learning: Nigeria tertiary education system experience,” Rsisinternational.org. [Online]. Available: https://www.rsisinternational.org/journals/ijrias/DigitalLibrary/Vol.5&amp;Issue5/28-31.pdf. [Accessed: 11-Oct-2021]</a:t>
            </a:r>
            <a:endParaRPr lang="en-US" sz="499"/>
          </a:p>
        </p:txBody>
      </p:sp>
      <p:pic>
        <p:nvPicPr>
          <p:cNvPr id="58" name="Picture 57">
            <a:extLst>
              <a:ext uri="{FF2B5EF4-FFF2-40B4-BE49-F238E27FC236}">
                <a16:creationId xmlns:a16="http://schemas.microsoft.com/office/drawing/2014/main" id="{56AFB70C-0A18-447D-B177-3588BA821AE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32072" b="28046"/>
          <a:stretch/>
        </p:blipFill>
        <p:spPr>
          <a:xfrm>
            <a:off x="3913593" y="179276"/>
            <a:ext cx="1391611" cy="555007"/>
          </a:xfrm>
          <a:prstGeom prst="rect">
            <a:avLst/>
          </a:prstGeom>
        </p:spPr>
      </p:pic>
      <p:sp>
        <p:nvSpPr>
          <p:cNvPr id="59" name="Rectangle: Rounded Corners 58">
            <a:extLst>
              <a:ext uri="{FF2B5EF4-FFF2-40B4-BE49-F238E27FC236}">
                <a16:creationId xmlns:a16="http://schemas.microsoft.com/office/drawing/2014/main" id="{0A5F0F23-9D49-45A4-B92F-C61760445E80}"/>
              </a:ext>
            </a:extLst>
          </p:cNvPr>
          <p:cNvSpPr/>
          <p:nvPr/>
        </p:nvSpPr>
        <p:spPr>
          <a:xfrm>
            <a:off x="1558591" y="2763606"/>
            <a:ext cx="2797010" cy="1035750"/>
          </a:xfrm>
          <a:prstGeom prst="roundRect">
            <a:avLst>
              <a:gd name="adj" fmla="val 12000"/>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8"/>
          </a:p>
        </p:txBody>
      </p:sp>
      <p:sp>
        <p:nvSpPr>
          <p:cNvPr id="60" name="Rectangle: Rounded Corners 59">
            <a:extLst>
              <a:ext uri="{FF2B5EF4-FFF2-40B4-BE49-F238E27FC236}">
                <a16:creationId xmlns:a16="http://schemas.microsoft.com/office/drawing/2014/main" id="{DD8444A1-EAEC-4FE8-B9F0-6BE23633EF04}"/>
              </a:ext>
            </a:extLst>
          </p:cNvPr>
          <p:cNvSpPr/>
          <p:nvPr/>
        </p:nvSpPr>
        <p:spPr>
          <a:xfrm>
            <a:off x="4693156" y="1731006"/>
            <a:ext cx="2797010" cy="3381232"/>
          </a:xfrm>
          <a:prstGeom prst="roundRect">
            <a:avLst>
              <a:gd name="adj" fmla="val 5865"/>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8"/>
          </a:p>
        </p:txBody>
      </p:sp>
      <p:sp>
        <p:nvSpPr>
          <p:cNvPr id="61" name="Rectangle: Rounded Corners 60">
            <a:extLst>
              <a:ext uri="{FF2B5EF4-FFF2-40B4-BE49-F238E27FC236}">
                <a16:creationId xmlns:a16="http://schemas.microsoft.com/office/drawing/2014/main" id="{89A30E23-7FCF-4151-9122-021695A55402}"/>
              </a:ext>
            </a:extLst>
          </p:cNvPr>
          <p:cNvSpPr/>
          <p:nvPr/>
        </p:nvSpPr>
        <p:spPr>
          <a:xfrm>
            <a:off x="1549958" y="3989486"/>
            <a:ext cx="2797010" cy="1267320"/>
          </a:xfrm>
          <a:prstGeom prst="roundRect">
            <a:avLst>
              <a:gd name="adj" fmla="val 9038"/>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8"/>
          </a:p>
        </p:txBody>
      </p:sp>
      <p:sp>
        <p:nvSpPr>
          <p:cNvPr id="64" name="Rectangle: Rounded Corners 63">
            <a:extLst>
              <a:ext uri="{FF2B5EF4-FFF2-40B4-BE49-F238E27FC236}">
                <a16:creationId xmlns:a16="http://schemas.microsoft.com/office/drawing/2014/main" id="{E9B127F2-EA8C-464E-8B88-A547765EA288}"/>
              </a:ext>
            </a:extLst>
          </p:cNvPr>
          <p:cNvSpPr/>
          <p:nvPr/>
        </p:nvSpPr>
        <p:spPr>
          <a:xfrm>
            <a:off x="7789371" y="2858428"/>
            <a:ext cx="2797010" cy="1035750"/>
          </a:xfrm>
          <a:prstGeom prst="roundRect">
            <a:avLst>
              <a:gd name="adj" fmla="val 8666"/>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8"/>
          </a:p>
        </p:txBody>
      </p:sp>
      <p:sp>
        <p:nvSpPr>
          <p:cNvPr id="65" name="Rectangle: Rounded Corners 64">
            <a:extLst>
              <a:ext uri="{FF2B5EF4-FFF2-40B4-BE49-F238E27FC236}">
                <a16:creationId xmlns:a16="http://schemas.microsoft.com/office/drawing/2014/main" id="{1529874C-F206-48DA-9E6A-16CEE41D5AD8}"/>
              </a:ext>
            </a:extLst>
          </p:cNvPr>
          <p:cNvSpPr/>
          <p:nvPr/>
        </p:nvSpPr>
        <p:spPr>
          <a:xfrm>
            <a:off x="7789371" y="4032599"/>
            <a:ext cx="2797010" cy="1165967"/>
          </a:xfrm>
          <a:prstGeom prst="roundRect">
            <a:avLst>
              <a:gd name="adj" fmla="val 10152"/>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8"/>
          </a:p>
        </p:txBody>
      </p:sp>
      <p:sp>
        <p:nvSpPr>
          <p:cNvPr id="67" name="Rectangle 66">
            <a:extLst>
              <a:ext uri="{FF2B5EF4-FFF2-40B4-BE49-F238E27FC236}">
                <a16:creationId xmlns:a16="http://schemas.microsoft.com/office/drawing/2014/main" id="{0C152B13-9E5B-463A-AC02-99ACB7D118A6}"/>
              </a:ext>
            </a:extLst>
          </p:cNvPr>
          <p:cNvSpPr/>
          <p:nvPr/>
        </p:nvSpPr>
        <p:spPr>
          <a:xfrm>
            <a:off x="1247812" y="6612342"/>
            <a:ext cx="9696376" cy="2485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175">
              <a:latin typeface="+mj-lt"/>
            </a:endParaRPr>
          </a:p>
        </p:txBody>
      </p:sp>
    </p:spTree>
    <p:extLst>
      <p:ext uri="{BB962C8B-B14F-4D97-AF65-F5344CB8AC3E}">
        <p14:creationId xmlns:p14="http://schemas.microsoft.com/office/powerpoint/2010/main" val="908042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043718-F974-4B5D-8F9F-DFE1CA67206A}"/>
              </a:ext>
            </a:extLst>
          </p:cNvPr>
          <p:cNvSpPr txBox="1"/>
          <p:nvPr/>
        </p:nvSpPr>
        <p:spPr>
          <a:xfrm>
            <a:off x="3760935" y="1839991"/>
            <a:ext cx="4670125" cy="110799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6600" b="1" i="0" u="none" strike="noStrike" kern="1200" cap="none" spc="0" normalizeH="0" baseline="0" noProof="0">
                <a:ln>
                  <a:noFill/>
                </a:ln>
                <a:solidFill>
                  <a:srgbClr val="033454"/>
                </a:solidFill>
                <a:effectLst/>
                <a:uLnTx/>
                <a:uFillTx/>
                <a:latin typeface="Calibri"/>
                <a:ea typeface="+mn-ea"/>
                <a:cs typeface="Arial" pitchFamily="34" charset="0"/>
              </a:rPr>
              <a:t>THANK YOU!</a:t>
            </a:r>
          </a:p>
        </p:txBody>
      </p:sp>
      <p:pic>
        <p:nvPicPr>
          <p:cNvPr id="6" name="Picture 5" descr="A picture containing text, clipart&#10;&#10;Description automatically generated">
            <a:extLst>
              <a:ext uri="{FF2B5EF4-FFF2-40B4-BE49-F238E27FC236}">
                <a16:creationId xmlns:a16="http://schemas.microsoft.com/office/drawing/2014/main" id="{B9AB8D7E-4BFA-401C-A078-DACA6BF4F4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8572" y="3176587"/>
            <a:ext cx="4514850" cy="2905125"/>
          </a:xfrm>
          <a:prstGeom prst="rect">
            <a:avLst/>
          </a:prstGeom>
        </p:spPr>
      </p:pic>
    </p:spTree>
    <p:extLst>
      <p:ext uri="{BB962C8B-B14F-4D97-AF65-F5344CB8AC3E}">
        <p14:creationId xmlns:p14="http://schemas.microsoft.com/office/powerpoint/2010/main" val="22563976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4994B2-5832-403F-AC03-30B35F77AC4C}"/>
              </a:ext>
            </a:extLst>
          </p:cNvPr>
          <p:cNvSpPr txBox="1"/>
          <p:nvPr/>
        </p:nvSpPr>
        <p:spPr>
          <a:xfrm>
            <a:off x="107045" y="1547995"/>
            <a:ext cx="1002197"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bg1"/>
                </a:solidFill>
                <a:latin typeface="Arial" pitchFamily="34" charset="0"/>
                <a:cs typeface="Arial" pitchFamily="34" charset="0"/>
              </a:rPr>
              <a:t>IT18006544</a:t>
            </a:r>
            <a:endParaRPr lang="en-US" sz="1400" b="1">
              <a:solidFill>
                <a:schemeClr val="bg1"/>
              </a:solidFill>
            </a:endParaRPr>
          </a:p>
        </p:txBody>
      </p:sp>
      <p:sp>
        <p:nvSpPr>
          <p:cNvPr id="5" name="TextBox 4">
            <a:extLst>
              <a:ext uri="{FF2B5EF4-FFF2-40B4-BE49-F238E27FC236}">
                <a16:creationId xmlns:a16="http://schemas.microsoft.com/office/drawing/2014/main" id="{087D5711-B7D8-4BF1-8A06-FA7688B0C199}"/>
              </a:ext>
            </a:extLst>
          </p:cNvPr>
          <p:cNvSpPr txBox="1"/>
          <p:nvPr/>
        </p:nvSpPr>
        <p:spPr>
          <a:xfrm>
            <a:off x="57736" y="1760382"/>
            <a:ext cx="110081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a:solidFill>
                  <a:schemeClr val="bg1"/>
                </a:solidFill>
                <a:latin typeface="Arial" pitchFamily="34" charset="0"/>
                <a:cs typeface="Arial" pitchFamily="34" charset="0"/>
              </a:rPr>
              <a:t>Perera H.D.D.S</a:t>
            </a:r>
            <a:endParaRPr lang="en-US" sz="1100">
              <a:solidFill>
                <a:schemeClr val="bg1"/>
              </a:solidFill>
            </a:endParaRPr>
          </a:p>
        </p:txBody>
      </p:sp>
      <p:cxnSp>
        <p:nvCxnSpPr>
          <p:cNvPr id="6" name="Straight Connector 5">
            <a:extLst>
              <a:ext uri="{FF2B5EF4-FFF2-40B4-BE49-F238E27FC236}">
                <a16:creationId xmlns:a16="http://schemas.microsoft.com/office/drawing/2014/main" id="{426B66DB-30E5-4D3B-9B1F-3677B019E790}"/>
              </a:ext>
            </a:extLst>
          </p:cNvPr>
          <p:cNvCxnSpPr/>
          <p:nvPr/>
        </p:nvCxnSpPr>
        <p:spPr>
          <a:xfrm>
            <a:off x="127916" y="1523519"/>
            <a:ext cx="1002197" cy="0"/>
          </a:xfrm>
          <a:prstGeom prst="line">
            <a:avLst/>
          </a:prstGeom>
          <a:ln>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FB7663B-6CFD-4CDF-9E3D-521DA0A6A81C}"/>
              </a:ext>
            </a:extLst>
          </p:cNvPr>
          <p:cNvSpPr txBox="1"/>
          <p:nvPr/>
        </p:nvSpPr>
        <p:spPr>
          <a:xfrm>
            <a:off x="177575" y="5961926"/>
            <a:ext cx="813043" cy="76944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a:solidFill>
                  <a:schemeClr val="bg1"/>
                </a:solidFill>
                <a:latin typeface="Speak Pro" panose="020B0504020101020102" pitchFamily="34" charset="0"/>
              </a:rPr>
              <a:t>05</a:t>
            </a:r>
          </a:p>
        </p:txBody>
      </p:sp>
      <p:grpSp>
        <p:nvGrpSpPr>
          <p:cNvPr id="13" name="Group 12">
            <a:extLst>
              <a:ext uri="{FF2B5EF4-FFF2-40B4-BE49-F238E27FC236}">
                <a16:creationId xmlns:a16="http://schemas.microsoft.com/office/drawing/2014/main" id="{F144F9A0-950A-4744-BC62-43DDCA9DBACF}"/>
              </a:ext>
            </a:extLst>
          </p:cNvPr>
          <p:cNvGrpSpPr/>
          <p:nvPr/>
        </p:nvGrpSpPr>
        <p:grpSpPr>
          <a:xfrm>
            <a:off x="1811349" y="334692"/>
            <a:ext cx="4121260" cy="609828"/>
            <a:chOff x="277091" y="249153"/>
            <a:chExt cx="4121260" cy="609828"/>
          </a:xfrm>
        </p:grpSpPr>
        <p:sp>
          <p:nvSpPr>
            <p:cNvPr id="14" name="Rectangle 13">
              <a:extLst>
                <a:ext uri="{FF2B5EF4-FFF2-40B4-BE49-F238E27FC236}">
                  <a16:creationId xmlns:a16="http://schemas.microsoft.com/office/drawing/2014/main" id="{08A05BD7-9BD8-42C5-9D09-B9B7A6C1EE47}"/>
                </a:ext>
              </a:extLst>
            </p:cNvPr>
            <p:cNvSpPr/>
            <p:nvPr/>
          </p:nvSpPr>
          <p:spPr>
            <a:xfrm>
              <a:off x="277091" y="267854"/>
              <a:ext cx="83128" cy="591127"/>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5" name="TextBox 14">
              <a:extLst>
                <a:ext uri="{FF2B5EF4-FFF2-40B4-BE49-F238E27FC236}">
                  <a16:creationId xmlns:a16="http://schemas.microsoft.com/office/drawing/2014/main" id="{D6FE4250-4DF3-40A8-8003-CBF7B39AE13B}"/>
                </a:ext>
              </a:extLst>
            </p:cNvPr>
            <p:cNvSpPr txBox="1"/>
            <p:nvPr/>
          </p:nvSpPr>
          <p:spPr>
            <a:xfrm>
              <a:off x="480291" y="249153"/>
              <a:ext cx="3918060"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solidFill>
                    <a:srgbClr val="002060"/>
                  </a:solidFill>
                  <a:latin typeface="Arial" pitchFamily="34" charset="0"/>
                  <a:cs typeface="Arial" pitchFamily="34" charset="0"/>
                </a:rPr>
                <a:t>Research Question</a:t>
              </a:r>
            </a:p>
          </p:txBody>
        </p:sp>
      </p:grpSp>
      <p:grpSp>
        <p:nvGrpSpPr>
          <p:cNvPr id="24" name="Group 23">
            <a:extLst>
              <a:ext uri="{FF2B5EF4-FFF2-40B4-BE49-F238E27FC236}">
                <a16:creationId xmlns:a16="http://schemas.microsoft.com/office/drawing/2014/main" id="{13FA4456-F1C2-4C50-B687-98B2074712DB}"/>
              </a:ext>
            </a:extLst>
          </p:cNvPr>
          <p:cNvGrpSpPr/>
          <p:nvPr/>
        </p:nvGrpSpPr>
        <p:grpSpPr>
          <a:xfrm>
            <a:off x="1849594" y="1250947"/>
            <a:ext cx="8257133" cy="461665"/>
            <a:chOff x="1796105" y="1584815"/>
            <a:chExt cx="8257133" cy="461665"/>
          </a:xfrm>
        </p:grpSpPr>
        <p:grpSp>
          <p:nvGrpSpPr>
            <p:cNvPr id="25" name="Group 24">
              <a:extLst>
                <a:ext uri="{FF2B5EF4-FFF2-40B4-BE49-F238E27FC236}">
                  <a16:creationId xmlns:a16="http://schemas.microsoft.com/office/drawing/2014/main" id="{BE5AA62F-7225-4534-9393-60756A5B6A6C}"/>
                </a:ext>
              </a:extLst>
            </p:cNvPr>
            <p:cNvGrpSpPr/>
            <p:nvPr/>
          </p:nvGrpSpPr>
          <p:grpSpPr>
            <a:xfrm>
              <a:off x="1796105" y="1718666"/>
              <a:ext cx="193963" cy="193963"/>
              <a:chOff x="1796105" y="1718666"/>
              <a:chExt cx="193963" cy="193963"/>
            </a:xfrm>
          </p:grpSpPr>
          <p:sp>
            <p:nvSpPr>
              <p:cNvPr id="27" name="Rectangle 26">
                <a:extLst>
                  <a:ext uri="{FF2B5EF4-FFF2-40B4-BE49-F238E27FC236}">
                    <a16:creationId xmlns:a16="http://schemas.microsoft.com/office/drawing/2014/main" id="{CB269ECA-4D13-4FB9-AF2C-F14D38D5F813}"/>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28" name="Rectangle 27">
                <a:extLst>
                  <a:ext uri="{FF2B5EF4-FFF2-40B4-BE49-F238E27FC236}">
                    <a16:creationId xmlns:a16="http://schemas.microsoft.com/office/drawing/2014/main" id="{26FB9575-F4B1-4660-8D6D-3E9A85CB3917}"/>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26" name="TextBox 25">
              <a:extLst>
                <a:ext uri="{FF2B5EF4-FFF2-40B4-BE49-F238E27FC236}">
                  <a16:creationId xmlns:a16="http://schemas.microsoft.com/office/drawing/2014/main" id="{51028166-4DAF-45F1-A6A1-56084DCB54EC}"/>
                </a:ext>
              </a:extLst>
            </p:cNvPr>
            <p:cNvSpPr txBox="1"/>
            <p:nvPr/>
          </p:nvSpPr>
          <p:spPr>
            <a:xfrm>
              <a:off x="2093495" y="1584815"/>
              <a:ext cx="7959743"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rgbClr val="033454"/>
                  </a:solidFill>
                  <a:latin typeface="+mj-lt"/>
                  <a:cs typeface="Arial" pitchFamily="34" charset="0"/>
                </a:rPr>
                <a:t>How to capture student attention level during Online lectures ?</a:t>
              </a:r>
            </a:p>
          </p:txBody>
        </p:sp>
      </p:grpSp>
      <p:pic>
        <p:nvPicPr>
          <p:cNvPr id="44" name="Picture 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13955" y="3425364"/>
            <a:ext cx="2737253" cy="2737253"/>
          </a:xfrm>
          <a:prstGeom prst="rect">
            <a:avLst/>
          </a:prstGeom>
        </p:spPr>
      </p:pic>
      <p:grpSp>
        <p:nvGrpSpPr>
          <p:cNvPr id="33" name="Group 32">
            <a:extLst>
              <a:ext uri="{FF2B5EF4-FFF2-40B4-BE49-F238E27FC236}">
                <a16:creationId xmlns:a16="http://schemas.microsoft.com/office/drawing/2014/main" id="{13FA4456-F1C2-4C50-B687-98B2074712DB}"/>
              </a:ext>
            </a:extLst>
          </p:cNvPr>
          <p:cNvGrpSpPr/>
          <p:nvPr/>
        </p:nvGrpSpPr>
        <p:grpSpPr>
          <a:xfrm>
            <a:off x="1872677" y="1960436"/>
            <a:ext cx="8282846" cy="461665"/>
            <a:chOff x="1796105" y="1584815"/>
            <a:chExt cx="8282846" cy="461665"/>
          </a:xfrm>
        </p:grpSpPr>
        <p:grpSp>
          <p:nvGrpSpPr>
            <p:cNvPr id="37" name="Group 36">
              <a:extLst>
                <a:ext uri="{FF2B5EF4-FFF2-40B4-BE49-F238E27FC236}">
                  <a16:creationId xmlns:a16="http://schemas.microsoft.com/office/drawing/2014/main" id="{BE5AA62F-7225-4534-9393-60756A5B6A6C}"/>
                </a:ext>
              </a:extLst>
            </p:cNvPr>
            <p:cNvGrpSpPr/>
            <p:nvPr/>
          </p:nvGrpSpPr>
          <p:grpSpPr>
            <a:xfrm>
              <a:off x="1796105" y="1718666"/>
              <a:ext cx="193963" cy="193963"/>
              <a:chOff x="1796105" y="1718666"/>
              <a:chExt cx="193963" cy="193963"/>
            </a:xfrm>
          </p:grpSpPr>
          <p:sp>
            <p:nvSpPr>
              <p:cNvPr id="46" name="Rectangle 45">
                <a:extLst>
                  <a:ext uri="{FF2B5EF4-FFF2-40B4-BE49-F238E27FC236}">
                    <a16:creationId xmlns:a16="http://schemas.microsoft.com/office/drawing/2014/main" id="{CB269ECA-4D13-4FB9-AF2C-F14D38D5F813}"/>
                  </a:ext>
                </a:extLst>
              </p:cNvPr>
              <p:cNvSpPr/>
              <p:nvPr/>
            </p:nvSpPr>
            <p:spPr>
              <a:xfrm rot="2700000">
                <a:off x="1840832" y="1763396"/>
                <a:ext cx="104506" cy="104506"/>
              </a:xfrm>
              <a:prstGeom prst="rect">
                <a:avLst/>
              </a:prstGeom>
              <a:solidFill>
                <a:srgbClr val="16C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47" name="Rectangle 46">
                <a:extLst>
                  <a:ext uri="{FF2B5EF4-FFF2-40B4-BE49-F238E27FC236}">
                    <a16:creationId xmlns:a16="http://schemas.microsoft.com/office/drawing/2014/main" id="{26FB9575-F4B1-4660-8D6D-3E9A85CB3917}"/>
                  </a:ext>
                </a:extLst>
              </p:cNvPr>
              <p:cNvSpPr/>
              <p:nvPr/>
            </p:nvSpPr>
            <p:spPr>
              <a:xfrm rot="2700000">
                <a:off x="1796105" y="1718666"/>
                <a:ext cx="193963" cy="19396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grpSp>
        <p:sp>
          <p:nvSpPr>
            <p:cNvPr id="45" name="TextBox 44">
              <a:extLst>
                <a:ext uri="{FF2B5EF4-FFF2-40B4-BE49-F238E27FC236}">
                  <a16:creationId xmlns:a16="http://schemas.microsoft.com/office/drawing/2014/main" id="{51028166-4DAF-45F1-A6A1-56084DCB54EC}"/>
                </a:ext>
              </a:extLst>
            </p:cNvPr>
            <p:cNvSpPr txBox="1"/>
            <p:nvPr/>
          </p:nvSpPr>
          <p:spPr>
            <a:xfrm>
              <a:off x="2093495" y="1584815"/>
              <a:ext cx="7985456"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rgbClr val="033454"/>
                  </a:solidFill>
                  <a:latin typeface="+mj-lt"/>
                  <a:cs typeface="Arial" pitchFamily="34" charset="0"/>
                </a:rPr>
                <a:t>How to improve student attention level during online lectures ?</a:t>
              </a:r>
              <a:endParaRPr lang="en-US" sz="2400" b="0" i="0">
                <a:solidFill>
                  <a:srgbClr val="033454"/>
                </a:solidFill>
                <a:effectLst/>
                <a:latin typeface="+mj-lt"/>
                <a:cs typeface="Arial" pitchFamily="34" charset="0"/>
              </a:endParaRPr>
            </a:p>
          </p:txBody>
        </p:sp>
      </p:grpSp>
      <p:pic>
        <p:nvPicPr>
          <p:cNvPr id="22" name="Picture 21">
            <a:extLst>
              <a:ext uri="{FF2B5EF4-FFF2-40B4-BE49-F238E27FC236}">
                <a16:creationId xmlns:a16="http://schemas.microsoft.com/office/drawing/2014/main" id="{54E11F99-87AB-4D55-B654-840564B419C8}"/>
              </a:ext>
            </a:extLst>
          </p:cNvPr>
          <p:cNvPicPr>
            <a:picLocks noChangeAspect="1"/>
          </p:cNvPicPr>
          <p:nvPr/>
        </p:nvPicPr>
        <p:blipFill>
          <a:blip r:embed="rId3" cstate="print">
            <a:extLst>
              <a:ext uri="{28A0092B-C50C-407E-A947-70E740481C1C}">
                <a14:useLocalDpi xmlns:a14="http://schemas.microsoft.com/office/drawing/2010/main" val="0"/>
              </a:ext>
            </a:extLst>
          </a:blip>
          <a:srcRect t="6396" b="6396"/>
          <a:stretch/>
        </p:blipFill>
        <p:spPr>
          <a:xfrm>
            <a:off x="347010" y="895352"/>
            <a:ext cx="521208" cy="521974"/>
          </a:xfrm>
          <a:prstGeom prst="ellipse">
            <a:avLst/>
          </a:prstGeom>
          <a:ln w="12700">
            <a:solidFill>
              <a:schemeClr val="bg1"/>
            </a:solidFill>
          </a:ln>
        </p:spPr>
      </p:pic>
    </p:spTree>
    <p:extLst>
      <p:ext uri="{BB962C8B-B14F-4D97-AF65-F5344CB8AC3E}">
        <p14:creationId xmlns:p14="http://schemas.microsoft.com/office/powerpoint/2010/main" val="19046824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NET" val="3.1.7"/>
  <p:tag name="AS_OS" val="Microsoft Windows NT 10.0.14393.0"/>
  <p:tag name="AS_RELEASE_DATE" val="2021.04.14"/>
  <p:tag name="AS_TITLE" val="Aspose.Slides for .NET Standard 2.0"/>
  <p:tag name="AS_VERSION" val="21.4"/>
</p:tagLst>
</file>

<file path=ppt/theme/theme1.xml><?xml version="1.0" encoding="utf-8"?>
<a:theme xmlns:a="http://schemas.openxmlformats.org/drawingml/2006/main" name="1_Custom Design">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panose="020F0302020204030204"/>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panose="020F0302020204030204"/>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2_Custom Design">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Office">
      <a:majorFont>
        <a:latin typeface="Calibri Light" panose="020F0302020204030204"/>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panose="020F0302020204030204"/>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_Custom Design">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panose="020F0302020204030204"/>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Office">
      <a:majorFont>
        <a:latin typeface="Calibri Light" panose="020F0302020204030204"/>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panose="020F0302020204030204"/>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Custom Design">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Office">
      <a:majorFont>
        <a:latin typeface="Calibri Light" panose="020F0302020204030204"/>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panose="020F0302020204030204"/>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2_Custom Design">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Office">
      <a:majorFont>
        <a:latin typeface="Calibri Light" panose="020F0302020204030204"/>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FA97C606726EC479FC88EC913F2C582" ma:contentTypeVersion="12" ma:contentTypeDescription="Create a new document." ma:contentTypeScope="" ma:versionID="e14d4a099bca3832d7f4705fffc123f4">
  <xsd:schema xmlns:xsd="http://www.w3.org/2001/XMLSchema" xmlns:xs="http://www.w3.org/2001/XMLSchema" xmlns:p="http://schemas.microsoft.com/office/2006/metadata/properties" xmlns:ns2="ddae9ed0-935d-4509-b8b2-ac916c765c34" xmlns:ns3="db72c12f-87a4-44ab-bbc5-4cc8306b158a" targetNamespace="http://schemas.microsoft.com/office/2006/metadata/properties" ma:root="true" ma:fieldsID="87271c69c4ec105eaa8eb831bad07f96" ns2:_="" ns3:_="">
    <xsd:import namespace="ddae9ed0-935d-4509-b8b2-ac916c765c34"/>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ae9ed0-935d-4509-b8b2-ac916c765c3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F071DCC-F6D0-4B60-84F3-651E403BFAEC}">
  <ds:schemaRefs>
    <ds:schemaRef ds:uri="http://purl.org/dc/elements/1.1/"/>
    <ds:schemaRef ds:uri="http://purl.org/dc/terms/"/>
    <ds:schemaRef ds:uri="http://schemas.microsoft.com/office/2006/metadata/properties"/>
    <ds:schemaRef ds:uri="http://schemas.openxmlformats.org/package/2006/metadata/core-properties"/>
    <ds:schemaRef ds:uri="http://schemas.microsoft.com/office/2006/documentManagement/types"/>
    <ds:schemaRef ds:uri="http://purl.org/dc/dcmitype/"/>
    <ds:schemaRef ds:uri="http://www.w3.org/XML/1998/namespace"/>
    <ds:schemaRef ds:uri="db72c12f-87a4-44ab-bbc5-4cc8306b158a"/>
    <ds:schemaRef ds:uri="http://schemas.microsoft.com/office/infopath/2007/PartnerControls"/>
    <ds:schemaRef ds:uri="ddae9ed0-935d-4509-b8b2-ac916c765c34"/>
  </ds:schemaRefs>
</ds:datastoreItem>
</file>

<file path=customXml/itemProps2.xml><?xml version="1.0" encoding="utf-8"?>
<ds:datastoreItem xmlns:ds="http://schemas.openxmlformats.org/officeDocument/2006/customXml" ds:itemID="{8BB0ACDA-C697-4745-9F4C-C86629EBD097}">
  <ds:schemaRefs>
    <ds:schemaRef ds:uri="db72c12f-87a4-44ab-bbc5-4cc8306b158a"/>
    <ds:schemaRef ds:uri="ddae9ed0-935d-4509-b8b2-ac916c765c3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CCD73F8-04C8-4AD0-936B-FE6B1DB0BCC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342</TotalTime>
  <Words>4406</Words>
  <Application>Microsoft Office PowerPoint</Application>
  <PresentationFormat>Widescreen</PresentationFormat>
  <Paragraphs>700</Paragraphs>
  <Slides>87</Slides>
  <Notes>5</Notes>
  <HiddenSlides>0</HiddenSlides>
  <MMClips>0</MMClips>
  <ScaleCrop>false</ScaleCrop>
  <HeadingPairs>
    <vt:vector size="6" baseType="variant">
      <vt:variant>
        <vt:lpstr>Fonts Used</vt:lpstr>
      </vt:variant>
      <vt:variant>
        <vt:i4>10</vt:i4>
      </vt:variant>
      <vt:variant>
        <vt:lpstr>Theme</vt:lpstr>
      </vt:variant>
      <vt:variant>
        <vt:i4>14</vt:i4>
      </vt:variant>
      <vt:variant>
        <vt:lpstr>Slide Titles</vt:lpstr>
      </vt:variant>
      <vt:variant>
        <vt:i4>87</vt:i4>
      </vt:variant>
    </vt:vector>
  </HeadingPairs>
  <TitlesOfParts>
    <vt:vector size="111" baseType="lpstr">
      <vt:lpstr>Arial</vt:lpstr>
      <vt:lpstr>Arial Black</vt:lpstr>
      <vt:lpstr>Calibri</vt:lpstr>
      <vt:lpstr>Calibri Ligh (Headings)</vt:lpstr>
      <vt:lpstr>Calibri Light</vt:lpstr>
      <vt:lpstr>Cambria Math</vt:lpstr>
      <vt:lpstr>Open Sans</vt:lpstr>
      <vt:lpstr>Poppins SemiBold</vt:lpstr>
      <vt:lpstr>Speak Pro</vt:lpstr>
      <vt:lpstr>Wingdings</vt:lpstr>
      <vt:lpstr>1_Custom Design</vt:lpstr>
      <vt:lpstr>Custom Design</vt:lpstr>
      <vt:lpstr>2_Custom Design</vt:lpstr>
      <vt:lpstr>Office Theme</vt:lpstr>
      <vt:lpstr>2_Custom Design</vt:lpstr>
      <vt:lpstr>Custom Design</vt:lpstr>
      <vt:lpstr>Office Theme</vt:lpstr>
      <vt:lpstr>2_Custom Design</vt:lpstr>
      <vt:lpstr>Custom Design</vt:lpstr>
      <vt:lpstr>Office Theme</vt:lpstr>
      <vt:lpstr>2_Custom Design</vt:lpstr>
      <vt:lpstr>Custom Design</vt:lpstr>
      <vt:lpstr>Office Theme</vt:lpstr>
      <vt:lpstr>1_Custom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Thamal Dilanka R.M</dc:creator>
  <cp:lastModifiedBy>Dilanka R.M.T. it18009132</cp:lastModifiedBy>
  <cp:revision>3</cp:revision>
  <cp:lastPrinted>2021-07-05T07:45:16Z</cp:lastPrinted>
  <dcterms:created xsi:type="dcterms:W3CDTF">2021-07-05T07:45:16Z</dcterms:created>
  <dcterms:modified xsi:type="dcterms:W3CDTF">2021-10-17T07:16:30Z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0x0101009FA97C606726EC479FC88EC913F2C582</vt:lpwstr>
  </property>
</Properties>
</file>